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66" autoAdjust="0"/>
  </p:normalViewPr>
  <p:slideViewPr>
    <p:cSldViewPr snapToGrid="0">
      <p:cViewPr varScale="1">
        <p:scale>
          <a:sx n="80" d="100"/>
          <a:sy n="80" d="100"/>
        </p:scale>
        <p:origin x="1668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626" cy="497285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002" y="0"/>
            <a:ext cx="2950626" cy="497285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2025/8/8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465"/>
            <a:ext cx="2950626" cy="497285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002" y="9440465"/>
            <a:ext cx="2950626" cy="497285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53" cy="4988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575" y="1"/>
            <a:ext cx="2949053" cy="4988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18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5" y="4783784"/>
            <a:ext cx="5445131" cy="3913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49053" cy="498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575" y="9440465"/>
            <a:ext cx="2949053" cy="498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2025/8/8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2025/8/8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2025/8/8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2025/8/8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2025/8/8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2025/8/8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2025/8/8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2025/8/8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2025/8/8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2025/8/8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2025/8/8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2025/8/8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3F470514-D68B-4BE7-827B-D703E672A4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17790"/>
          <a:stretch/>
        </p:blipFill>
        <p:spPr>
          <a:xfrm>
            <a:off x="488950" y="1621309"/>
            <a:ext cx="3959309" cy="2295784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357188" y="434975"/>
            <a:ext cx="8215312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2025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8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493563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0" name="サブタイトル 8">
            <a:extLst>
              <a:ext uri="{FF2B5EF4-FFF2-40B4-BE49-F238E27FC236}">
                <a16:creationId xmlns:a16="http://schemas.microsoft.com/office/drawing/2014/main" id="{352D0284-E61A-438F-A2CC-F0A9A1E1C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4515" y="1585399"/>
            <a:ext cx="4921679" cy="518838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■掲出台数：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台セット（車内に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画面設置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×9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台）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■掲出秒数：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秒（動画または静止画）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音声なし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静止画の場合は、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秒内に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枚まで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■画面サイズ：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インチ（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1024×768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pixel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■掲出枠数：最大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枠まで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■掲出区間：駅西合同庁舎前</a:t>
            </a:r>
            <a:r>
              <a:rPr lang="zh-TW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～小松空港間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往路復路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■掲出回数：約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300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回／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日あたり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（業務用案内を含め、約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分に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回表示）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運行状況等により、掲出回数が変動する場合がございます。</a:t>
            </a: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■広告料金：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枠あたり／月額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55,000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円（税込）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６か月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297,000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円（税込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か月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528,000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円（税込）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■データ入稿処理・作業料：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回あたり／ 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22,000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円（税込） 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■入稿締め切り：掲出開始日の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週間前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■素材制作料：別途お見積り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779271"/>
            <a:ext cx="8925016" cy="728662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小松空港リムジンバス（金沢⇔小松空港） 車内サイネージ広告</a:t>
            </a:r>
            <a:endParaRPr lang="en-US" altLang="ja-JP" sz="24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（運転席上部・運賃表示右画面）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5A062C3-663C-42C6-B7CA-671BA4226503}"/>
              </a:ext>
            </a:extLst>
          </p:cNvPr>
          <p:cNvSpPr/>
          <p:nvPr/>
        </p:nvSpPr>
        <p:spPr>
          <a:xfrm>
            <a:off x="2572566" y="1821488"/>
            <a:ext cx="481321" cy="37307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" name="線吹き出し 1 (枠付き) 20">
            <a:extLst>
              <a:ext uri="{FF2B5EF4-FFF2-40B4-BE49-F238E27FC236}">
                <a16:creationId xmlns:a16="http://schemas.microsoft.com/office/drawing/2014/main" id="{8C89441A-EA4A-41EE-A8D8-A386A7B77768}"/>
              </a:ext>
            </a:extLst>
          </p:cNvPr>
          <p:cNvSpPr/>
          <p:nvPr/>
        </p:nvSpPr>
        <p:spPr>
          <a:xfrm>
            <a:off x="3053887" y="3541789"/>
            <a:ext cx="1291137" cy="284692"/>
          </a:xfrm>
          <a:prstGeom prst="borderCallout1">
            <a:avLst>
              <a:gd name="adj1" fmla="val 2239"/>
              <a:gd name="adj2" fmla="val 9717"/>
              <a:gd name="adj3" fmla="val -478720"/>
              <a:gd name="adj4" fmla="val -1843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・サイネージ広告</a:t>
            </a:r>
            <a:endParaRPr lang="en-US" altLang="ja-JP" sz="1100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6" name="サブタイトル 8">
            <a:extLst>
              <a:ext uri="{FF2B5EF4-FFF2-40B4-BE49-F238E27FC236}">
                <a16:creationId xmlns:a16="http://schemas.microsoft.com/office/drawing/2014/main" id="{B4CAAD5E-2F76-4E0E-A5F9-D542052CEBBE}"/>
              </a:ext>
            </a:extLst>
          </p:cNvPr>
          <p:cNvSpPr txBox="1">
            <a:spLocks/>
          </p:cNvSpPr>
          <p:nvPr/>
        </p:nvSpPr>
        <p:spPr bwMode="auto">
          <a:xfrm>
            <a:off x="449806" y="6042848"/>
            <a:ext cx="3895219" cy="54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運行状況等により、掲出回数が変動する場合がございます。</a:t>
            </a: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F5ADD03-443E-47DD-8D0B-4EDFC8E1D6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3" t="15145" r="5883" b="28839"/>
          <a:stretch/>
        </p:blipFill>
        <p:spPr>
          <a:xfrm>
            <a:off x="494837" y="4007937"/>
            <a:ext cx="3953422" cy="1957818"/>
          </a:xfrm>
          <a:prstGeom prst="rect">
            <a:avLst/>
          </a:prstGeom>
        </p:spPr>
      </p:pic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A8239A25-CA13-4BFD-A1D0-483129DF3AF2}"/>
              </a:ext>
            </a:extLst>
          </p:cNvPr>
          <p:cNvSpPr/>
          <p:nvPr/>
        </p:nvSpPr>
        <p:spPr>
          <a:xfrm flipH="1">
            <a:off x="2461663" y="4476206"/>
            <a:ext cx="1701033" cy="1158240"/>
          </a:xfrm>
          <a:prstGeom prst="parallelogram">
            <a:avLst>
              <a:gd name="adj" fmla="val 4835"/>
            </a:avLst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244</Words>
  <Application>Microsoft Office PowerPoint</Application>
  <PresentationFormat>A4 210 x 297 mm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HGP創英ﾌﾟﾚｾﾞﾝｽEB</vt:lpstr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153</cp:revision>
  <cp:lastPrinted>2025-08-08T03:51:11Z</cp:lastPrinted>
  <dcterms:created xsi:type="dcterms:W3CDTF">2011-09-30T10:37:53Z</dcterms:created>
  <dcterms:modified xsi:type="dcterms:W3CDTF">2025-08-08T03:52:09Z</dcterms:modified>
</cp:coreProperties>
</file>