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5" r:id="rId2"/>
    <p:sldId id="296" r:id="rId3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69" d="100"/>
          <a:sy n="69" d="100"/>
        </p:scale>
        <p:origin x="66" y="4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2025/12/5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2025/12/5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バス・鉄道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924085"/>
              </p:ext>
            </p:extLst>
          </p:nvPr>
        </p:nvGraphicFramePr>
        <p:xfrm>
          <a:off x="5453341" y="1863787"/>
          <a:ext cx="3960625" cy="12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673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786112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931809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769031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429,000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363,000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鉄道線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（中吊りポスター）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42,900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651247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366854" y="1592123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5376057" y="3144928"/>
            <a:ext cx="3981108" cy="4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石川県内全域と金沢地区には鉄道線（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枚）を含みます。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14466"/>
              </p:ext>
            </p:extLst>
          </p:nvPr>
        </p:nvGraphicFramePr>
        <p:xfrm>
          <a:off x="3476040" y="3604411"/>
          <a:ext cx="5968453" cy="263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542481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4260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鉄道車内中吊りポスター（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両につき両面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スタート日は調整の上、設定いたします。ご希望の期間をご相談ください。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002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08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6892609" y="4736828"/>
            <a:ext cx="275587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ｍｍ、下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鉄道線中吊りは上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ｍｍのみ隠れます。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4992502" y="4846951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短期集中・広範囲で展開できるバス・電車のポスター広告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31F4002-9FD6-47A0-A3AF-23E3B0501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7" t="31095" r="31561" b="21832"/>
          <a:stretch/>
        </p:blipFill>
        <p:spPr>
          <a:xfrm>
            <a:off x="545694" y="1698548"/>
            <a:ext cx="2833133" cy="2153115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909E668-1130-4780-9529-1D19B3999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4" t="24969" r="45933" b="10386"/>
          <a:stretch/>
        </p:blipFill>
        <p:spPr>
          <a:xfrm>
            <a:off x="547220" y="3950664"/>
            <a:ext cx="2833133" cy="216000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3411630" y="6238481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A81A7B-8F02-49B2-8BB6-E6A093E4DF3C}"/>
              </a:ext>
            </a:extLst>
          </p:cNvPr>
          <p:cNvGrpSpPr/>
          <p:nvPr/>
        </p:nvGrpSpPr>
        <p:grpSpPr>
          <a:xfrm>
            <a:off x="3508000" y="1830110"/>
            <a:ext cx="1859092" cy="1699585"/>
            <a:chOff x="3552825" y="2009410"/>
            <a:chExt cx="1830599" cy="1709123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81032241-1798-4D1D-A008-CA9AC2E0121A}"/>
                </a:ext>
              </a:extLst>
            </p:cNvPr>
            <p:cNvSpPr/>
            <p:nvPr/>
          </p:nvSpPr>
          <p:spPr>
            <a:xfrm>
              <a:off x="3552825" y="2009410"/>
              <a:ext cx="1830599" cy="170912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6A0CAA71-BB47-41E7-938D-A99D295FCF5B}"/>
                </a:ext>
              </a:extLst>
            </p:cNvPr>
            <p:cNvSpPr/>
            <p:nvPr/>
          </p:nvSpPr>
          <p:spPr>
            <a:xfrm>
              <a:off x="3842929" y="2516084"/>
              <a:ext cx="1250390" cy="108963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3D86CF2-F506-4454-8C46-918C4623F8FD}"/>
                </a:ext>
              </a:extLst>
            </p:cNvPr>
            <p:cNvSpPr/>
            <p:nvPr/>
          </p:nvSpPr>
          <p:spPr>
            <a:xfrm>
              <a:off x="4084275" y="2929556"/>
              <a:ext cx="767699" cy="561082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86E427A0-90FB-4B31-A4F4-FA529799E6B3}"/>
                </a:ext>
              </a:extLst>
            </p:cNvPr>
            <p:cNvSpPr txBox="1"/>
            <p:nvPr/>
          </p:nvSpPr>
          <p:spPr>
            <a:xfrm>
              <a:off x="4106714" y="3004408"/>
              <a:ext cx="7346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鉄道線</a:t>
              </a:r>
              <a:endPara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F5AE4EF-029B-4017-A61C-6E1DE1BC3873}"/>
                </a:ext>
              </a:extLst>
            </p:cNvPr>
            <p:cNvSpPr txBox="1"/>
            <p:nvPr/>
          </p:nvSpPr>
          <p:spPr>
            <a:xfrm>
              <a:off x="4041069" y="2553077"/>
              <a:ext cx="8541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金沢地区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324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90412FD6-D791-48BB-93AD-07BC398212D9}"/>
                </a:ext>
              </a:extLst>
            </p:cNvPr>
            <p:cNvSpPr txBox="1"/>
            <p:nvPr/>
          </p:nvSpPr>
          <p:spPr>
            <a:xfrm>
              <a:off x="3918826" y="2112029"/>
              <a:ext cx="1098596" cy="4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石川県内全域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en-US" altLang="ja-JP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410</a:t>
              </a:r>
              <a:r>
                <a:rPr lang="ja-JP" altLang="en-US" sz="1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枚</a:t>
              </a:r>
              <a:endPara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561583" y="1719985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526166" y="1719985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106ABC3-9872-45FE-9185-53419C6B8AD2}"/>
              </a:ext>
            </a:extLst>
          </p:cNvPr>
          <p:cNvSpPr/>
          <p:nvPr/>
        </p:nvSpPr>
        <p:spPr>
          <a:xfrm>
            <a:off x="542878" y="3971836"/>
            <a:ext cx="2841906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6ADAB8-E21E-4E57-81C5-A6E60135862A}"/>
              </a:ext>
            </a:extLst>
          </p:cNvPr>
          <p:cNvSpPr txBox="1"/>
          <p:nvPr/>
        </p:nvSpPr>
        <p:spPr>
          <a:xfrm>
            <a:off x="488950" y="3971923"/>
            <a:ext cx="3196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鉄道車内中吊りポスター（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両につき両面</a:t>
            </a:r>
            <a:r>
              <a:rPr kumimoji="1"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枠）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39516" y="6142703"/>
            <a:ext cx="2285755" cy="3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枠分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掲出のイメージです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（バス・鉄道とも）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D8BF25B-2ED7-4236-A8B4-E48915F7BC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" t="9443" r="21026" b="7302"/>
          <a:stretch/>
        </p:blipFill>
        <p:spPr>
          <a:xfrm>
            <a:off x="488997" y="3040418"/>
            <a:ext cx="3748856" cy="307749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15070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373658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678416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バス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車内ポスターセット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(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金沢地区</a:t>
            </a:r>
            <a:r>
              <a:rPr lang="en-US" altLang="ja-JP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)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8950" y="1863787"/>
          <a:ext cx="8925017" cy="6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829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1771453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  <a:gridCol w="2099772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1732963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</a:tblGrid>
              <a:tr h="295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掲出枚数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849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金沢地区バス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412,500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ケ月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388661" y="1632721"/>
            <a:ext cx="4046958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■広告掲出料金（消費税、取付・取外し作業料込み）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421586" y="2617121"/>
            <a:ext cx="3981108" cy="4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ポスター製作費が別途必要ですが、ご納品の場合は不要です。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すべての運行車両に取り付けるわけではございません。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07785"/>
              </p:ext>
            </p:extLst>
          </p:nvPr>
        </p:nvGraphicFramePr>
        <p:xfrm>
          <a:off x="4344929" y="3040419"/>
          <a:ext cx="5065220" cy="303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174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3855046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4989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バス車内窓上（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両につき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3046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上記契約エリア単位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5306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開始日について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スタート日は調整の上、設定いたします。ご希望の期間をご相談ください。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979450"/>
                  </a:ext>
                </a:extLst>
              </a:tr>
              <a:tr h="11297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726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7219953" y="4573097"/>
            <a:ext cx="275587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B3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W515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364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上下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20mm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は留め具で隠れるため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（車両タイプにより一部異なります）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推奨紙厚はコート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135Kg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B10EC6D-B4DD-4914-8C58-29E8C49F4631}"/>
              </a:ext>
            </a:extLst>
          </p:cNvPr>
          <p:cNvGrpSpPr>
            <a:grpSpLocks noChangeAspect="1"/>
          </p:cNvGrpSpPr>
          <p:nvPr/>
        </p:nvGrpSpPr>
        <p:grpSpPr>
          <a:xfrm>
            <a:off x="5526454" y="4603038"/>
            <a:ext cx="1671184" cy="870305"/>
            <a:chOff x="5212745" y="4598523"/>
            <a:chExt cx="1472674" cy="766925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5857419" y="4599803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5857107" y="5075660"/>
              <a:ext cx="828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6685107" y="5056396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5857107" y="5063184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/>
            <p:nvPr/>
          </p:nvCxnSpPr>
          <p:spPr>
            <a:xfrm>
              <a:off x="6421496" y="5203789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-10800000">
              <a:off x="5857107" y="5212027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5762" y="4329804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-5400000">
              <a:off x="5596251" y="4855389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11501" y="468154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313245" y="5045669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4589836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02761" y="5014409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212745" y="4764198"/>
              <a:ext cx="402363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364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510592" y="4598523"/>
              <a:ext cx="371645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510989" y="4954345"/>
              <a:ext cx="344709" cy="2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067925" y="5119227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515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24999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短期集中・広範囲で展開できる金沢地区のバスポスター広告</a:t>
            </a:r>
          </a:p>
        </p:txBody>
      </p:sp>
      <p:sp>
        <p:nvSpPr>
          <p:cNvPr id="35" name="サブタイトル 8">
            <a:extLst>
              <a:ext uri="{FF2B5EF4-FFF2-40B4-BE49-F238E27FC236}">
                <a16:creationId xmlns:a16="http://schemas.microsoft.com/office/drawing/2014/main" id="{4042283B-29E8-49AF-A1EF-AE7673596971}"/>
              </a:ext>
            </a:extLst>
          </p:cNvPr>
          <p:cNvSpPr txBox="1">
            <a:spLocks/>
          </p:cNvSpPr>
          <p:nvPr/>
        </p:nvSpPr>
        <p:spPr bwMode="auto">
          <a:xfrm>
            <a:off x="4344929" y="6198097"/>
            <a:ext cx="4880723" cy="2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sp>
        <p:nvSpPr>
          <p:cNvPr id="57" name="サブタイトル 8">
            <a:extLst>
              <a:ext uri="{FF2B5EF4-FFF2-40B4-BE49-F238E27FC236}">
                <a16:creationId xmlns:a16="http://schemas.microsoft.com/office/drawing/2014/main" id="{92159BB8-181F-4B0D-B276-B9CE7DAA1B4F}"/>
              </a:ext>
            </a:extLst>
          </p:cNvPr>
          <p:cNvSpPr txBox="1">
            <a:spLocks/>
          </p:cNvSpPr>
          <p:nvPr/>
        </p:nvSpPr>
        <p:spPr bwMode="auto">
          <a:xfrm>
            <a:off x="467531" y="6201459"/>
            <a:ext cx="22857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写真はイメージです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A666DEF-F9D2-4239-80F2-775214EF1EE8}"/>
              </a:ext>
            </a:extLst>
          </p:cNvPr>
          <p:cNvSpPr/>
          <p:nvPr/>
        </p:nvSpPr>
        <p:spPr>
          <a:xfrm>
            <a:off x="495850" y="3048808"/>
            <a:ext cx="989311" cy="226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DBBE1A-2C64-4916-8767-EC902508F869}"/>
              </a:ext>
            </a:extLst>
          </p:cNvPr>
          <p:cNvSpPr txBox="1"/>
          <p:nvPr/>
        </p:nvSpPr>
        <p:spPr>
          <a:xfrm>
            <a:off x="467531" y="3047258"/>
            <a:ext cx="118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バス車内窓上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B7DA6F9B-23F0-44AF-BD02-095979785590}"/>
              </a:ext>
            </a:extLst>
          </p:cNvPr>
          <p:cNvSpPr/>
          <p:nvPr/>
        </p:nvSpPr>
        <p:spPr>
          <a:xfrm>
            <a:off x="1954578" y="3475263"/>
            <a:ext cx="2246065" cy="1654672"/>
          </a:xfrm>
          <a:custGeom>
            <a:avLst/>
            <a:gdLst>
              <a:gd name="connsiteX0" fmla="*/ 0 w 2172748"/>
              <a:gd name="connsiteY0" fmla="*/ 880844 h 1635853"/>
              <a:gd name="connsiteX1" fmla="*/ 847288 w 2172748"/>
              <a:gd name="connsiteY1" fmla="*/ 1635853 h 1635853"/>
              <a:gd name="connsiteX2" fmla="*/ 2172748 w 2172748"/>
              <a:gd name="connsiteY2" fmla="*/ 1266738 h 1635853"/>
              <a:gd name="connsiteX3" fmla="*/ 771787 w 2172748"/>
              <a:gd name="connsiteY3" fmla="*/ 0 h 1635853"/>
              <a:gd name="connsiteX4" fmla="*/ 0 w 2172748"/>
              <a:gd name="connsiteY4" fmla="*/ 880844 h 163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748" h="1635853">
                <a:moveTo>
                  <a:pt x="0" y="880844"/>
                </a:moveTo>
                <a:lnTo>
                  <a:pt x="847288" y="1635853"/>
                </a:lnTo>
                <a:lnTo>
                  <a:pt x="2172748" y="1266738"/>
                </a:lnTo>
                <a:lnTo>
                  <a:pt x="771787" y="0"/>
                </a:lnTo>
                <a:lnTo>
                  <a:pt x="0" y="880844"/>
                </a:lnTo>
                <a:close/>
              </a:path>
            </a:pathLst>
          </a:cu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7EBFFB-06BF-4492-B561-417529A499FD}"/>
              </a:ext>
            </a:extLst>
          </p:cNvPr>
          <p:cNvSpPr txBox="1"/>
          <p:nvPr/>
        </p:nvSpPr>
        <p:spPr>
          <a:xfrm>
            <a:off x="2617883" y="42126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広告</a:t>
            </a: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375442C-BDF2-4400-A424-ACEBE4A6CAA2}"/>
              </a:ext>
            </a:extLst>
          </p:cNvPr>
          <p:cNvSpPr/>
          <p:nvPr/>
        </p:nvSpPr>
        <p:spPr>
          <a:xfrm>
            <a:off x="2753287" y="3028819"/>
            <a:ext cx="1491419" cy="1635853"/>
          </a:xfrm>
          <a:custGeom>
            <a:avLst/>
            <a:gdLst>
              <a:gd name="connsiteX0" fmla="*/ 251669 w 1275126"/>
              <a:gd name="connsiteY0" fmla="*/ 0 h 1484851"/>
              <a:gd name="connsiteX1" fmla="*/ 0 w 1275126"/>
              <a:gd name="connsiteY1" fmla="*/ 302003 h 1484851"/>
              <a:gd name="connsiteX2" fmla="*/ 1258348 w 1275126"/>
              <a:gd name="connsiteY2" fmla="*/ 1484851 h 1484851"/>
              <a:gd name="connsiteX3" fmla="*/ 1275126 w 1275126"/>
              <a:gd name="connsiteY3" fmla="*/ 8389 h 1484851"/>
              <a:gd name="connsiteX4" fmla="*/ 251669 w 1275126"/>
              <a:gd name="connsiteY4" fmla="*/ 0 h 148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126" h="1484851">
                <a:moveTo>
                  <a:pt x="251669" y="0"/>
                </a:moveTo>
                <a:lnTo>
                  <a:pt x="0" y="302003"/>
                </a:lnTo>
                <a:lnTo>
                  <a:pt x="1258348" y="1484851"/>
                </a:lnTo>
                <a:lnTo>
                  <a:pt x="1275126" y="8389"/>
                </a:lnTo>
                <a:lnTo>
                  <a:pt x="25166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546</Words>
  <Application>Microsoft Office PowerPoint</Application>
  <PresentationFormat>A4 210 x 297 mm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183</cp:revision>
  <cp:lastPrinted>2023-04-21T01:36:10Z</cp:lastPrinted>
  <dcterms:created xsi:type="dcterms:W3CDTF">2011-09-30T10:37:53Z</dcterms:created>
  <dcterms:modified xsi:type="dcterms:W3CDTF">2025-12-05T06:36:15Z</dcterms:modified>
</cp:coreProperties>
</file>