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69" d="100"/>
          <a:sy n="69" d="100"/>
        </p:scale>
        <p:origin x="66" y="4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2025/12/5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15070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2025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12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373658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678416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バス・鉄道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車内ポスターセット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738975"/>
              </p:ext>
            </p:extLst>
          </p:nvPr>
        </p:nvGraphicFramePr>
        <p:xfrm>
          <a:off x="5453341" y="1863787"/>
          <a:ext cx="3960625" cy="126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673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786112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  <a:gridCol w="931809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769031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掲出枚数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429,000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金沢地区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324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363,000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（中吊りポスター）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44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42,900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651247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366854" y="1592123"/>
            <a:ext cx="4046958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■広告掲出料金（消費税、取付・取外し作業料込み）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5376057" y="3144928"/>
            <a:ext cx="3981108" cy="4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石川県内全域と金沢地区には鉄道線（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枚）を含みます。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51403"/>
              </p:ext>
            </p:extLst>
          </p:nvPr>
        </p:nvGraphicFramePr>
        <p:xfrm>
          <a:off x="3476040" y="3604411"/>
          <a:ext cx="5968453" cy="263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972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542481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4426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鉄道車内中吊りポスター（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両につき両面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上記契約エリア単位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4135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開始日について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スタート日は調整の上、設定いたします。ご希望の期間をご相談ください。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79450"/>
                  </a:ext>
                </a:extLst>
              </a:tr>
              <a:tr h="1002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080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272CAC-0F44-478E-B900-747395745E6C}"/>
              </a:ext>
            </a:extLst>
          </p:cNvPr>
          <p:cNvSpPr txBox="1"/>
          <p:nvPr/>
        </p:nvSpPr>
        <p:spPr>
          <a:xfrm>
            <a:off x="6892609" y="4736828"/>
            <a:ext cx="275587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ｍｍ、下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隠れるため見えなくなります。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（車両タイプにより一部異なります。）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鉄道線中吊りは上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ｍｍのみ隠れます。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10EC6D-B4DD-4914-8C58-29E8C49F4631}"/>
              </a:ext>
            </a:extLst>
          </p:cNvPr>
          <p:cNvGrpSpPr>
            <a:grpSpLocks noChangeAspect="1"/>
          </p:cNvGrpSpPr>
          <p:nvPr/>
        </p:nvGrpSpPr>
        <p:grpSpPr>
          <a:xfrm>
            <a:off x="4992502" y="4846951"/>
            <a:ext cx="1671184" cy="870305"/>
            <a:chOff x="5212745" y="4598523"/>
            <a:chExt cx="1472674" cy="766925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660046E-4F08-47B3-B028-5DCFCF77C884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104DD38-926C-4D0B-B19D-7AC65A1C8D3D}"/>
                </a:ext>
              </a:extLst>
            </p:cNvPr>
            <p:cNvSpPr/>
            <p:nvPr/>
          </p:nvSpPr>
          <p:spPr>
            <a:xfrm>
              <a:off x="5857419" y="4599803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B40E6C1-73D7-4BFE-B44F-CABF95576A2B}"/>
                </a:ext>
              </a:extLst>
            </p:cNvPr>
            <p:cNvSpPr/>
            <p:nvPr/>
          </p:nvSpPr>
          <p:spPr>
            <a:xfrm>
              <a:off x="5857107" y="5075660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45EC8AA-CE7C-4406-A839-FCB95410D01A}"/>
                </a:ext>
              </a:extLst>
            </p:cNvPr>
            <p:cNvCxnSpPr/>
            <p:nvPr/>
          </p:nvCxnSpPr>
          <p:spPr>
            <a:xfrm>
              <a:off x="668510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95FBCB6-585B-4331-9BB0-8779B5C98C1D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5766C1E-1719-4C5C-99BC-D8FA3EDEA476}"/>
                </a:ext>
              </a:extLst>
            </p:cNvPr>
            <p:cNvCxnSpPr/>
            <p:nvPr/>
          </p:nvCxnSpPr>
          <p:spPr>
            <a:xfrm>
              <a:off x="6421496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2E59A683-DC21-4A76-8710-A8AE44AAADF6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499371E-4D4B-41BB-9189-DBD6F38523F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5762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6D16EC9-89B0-4BB1-8B08-BCC6270CE9C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6251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7066A35-4204-44F0-8ADF-A42861F19B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501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C3BEB32F-3CA5-421D-B353-998C99AB1E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13245" y="5045669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7CB952D-E3FF-4E23-B7A9-ADE2AA127B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29A75FDE-7DE6-46A1-9BF7-770083C264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409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27BE48E-A7C4-4D55-A186-2B3E50C8DC49}"/>
                </a:ext>
              </a:extLst>
            </p:cNvPr>
            <p:cNvSpPr txBox="1"/>
            <p:nvPr/>
          </p:nvSpPr>
          <p:spPr>
            <a:xfrm>
              <a:off x="5212745" y="4764198"/>
              <a:ext cx="402363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96E9A0D-5E04-41AC-826C-56306C409540}"/>
                </a:ext>
              </a:extLst>
            </p:cNvPr>
            <p:cNvSpPr txBox="1"/>
            <p:nvPr/>
          </p:nvSpPr>
          <p:spPr>
            <a:xfrm>
              <a:off x="5510592" y="4598523"/>
              <a:ext cx="371645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9AA468-796A-4929-80E1-4EF339B767C1}"/>
                </a:ext>
              </a:extLst>
            </p:cNvPr>
            <p:cNvSpPr txBox="1"/>
            <p:nvPr/>
          </p:nvSpPr>
          <p:spPr>
            <a:xfrm>
              <a:off x="5510989" y="4954345"/>
              <a:ext cx="344709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8670A42-FBD9-487F-8B0F-DD8FEA964B65}"/>
                </a:ext>
              </a:extLst>
            </p:cNvPr>
            <p:cNvSpPr txBox="1"/>
            <p:nvPr/>
          </p:nvSpPr>
          <p:spPr>
            <a:xfrm>
              <a:off x="6067925" y="5119227"/>
              <a:ext cx="499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24999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短期集中・広範囲で展開できるバス・電車のポスター広告</a:t>
            </a:r>
          </a:p>
        </p:txBody>
      </p:sp>
      <p:sp>
        <p:nvSpPr>
          <p:cNvPr id="35" name="サブタイトル 8">
            <a:extLst>
              <a:ext uri="{FF2B5EF4-FFF2-40B4-BE49-F238E27FC236}">
                <a16:creationId xmlns:a16="http://schemas.microsoft.com/office/drawing/2014/main" id="{4042283B-29E8-49AF-A1EF-AE7673596971}"/>
              </a:ext>
            </a:extLst>
          </p:cNvPr>
          <p:cNvSpPr txBox="1">
            <a:spLocks/>
          </p:cNvSpPr>
          <p:nvPr/>
        </p:nvSpPr>
        <p:spPr bwMode="auto">
          <a:xfrm>
            <a:off x="3411630" y="6245855"/>
            <a:ext cx="4880723" cy="2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8A81A7B-8F02-49B2-8BB6-E6A093E4DF3C}"/>
              </a:ext>
            </a:extLst>
          </p:cNvPr>
          <p:cNvGrpSpPr/>
          <p:nvPr/>
        </p:nvGrpSpPr>
        <p:grpSpPr>
          <a:xfrm>
            <a:off x="3508000" y="1830110"/>
            <a:ext cx="1859092" cy="1699585"/>
            <a:chOff x="3552825" y="2009410"/>
            <a:chExt cx="1830599" cy="1709123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81032241-1798-4D1D-A008-CA9AC2E0121A}"/>
                </a:ext>
              </a:extLst>
            </p:cNvPr>
            <p:cNvSpPr/>
            <p:nvPr/>
          </p:nvSpPr>
          <p:spPr>
            <a:xfrm>
              <a:off x="3552825" y="2009410"/>
              <a:ext cx="1830599" cy="170912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6A0CAA71-BB47-41E7-938D-A99D295FCF5B}"/>
                </a:ext>
              </a:extLst>
            </p:cNvPr>
            <p:cNvSpPr/>
            <p:nvPr/>
          </p:nvSpPr>
          <p:spPr>
            <a:xfrm>
              <a:off x="3842929" y="2516084"/>
              <a:ext cx="1250390" cy="10896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3D86CF2-F506-4454-8C46-918C4623F8FD}"/>
                </a:ext>
              </a:extLst>
            </p:cNvPr>
            <p:cNvSpPr/>
            <p:nvPr/>
          </p:nvSpPr>
          <p:spPr>
            <a:xfrm>
              <a:off x="4084275" y="2929556"/>
              <a:ext cx="767699" cy="56108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6E427A0-90FB-4B31-A4F4-FA529799E6B3}"/>
                </a:ext>
              </a:extLst>
            </p:cNvPr>
            <p:cNvSpPr txBox="1"/>
            <p:nvPr/>
          </p:nvSpPr>
          <p:spPr>
            <a:xfrm>
              <a:off x="4106714" y="3004408"/>
              <a:ext cx="7346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鉄道線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44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F5AE4EF-029B-4017-A61C-6E1DE1BC3873}"/>
                </a:ext>
              </a:extLst>
            </p:cNvPr>
            <p:cNvSpPr txBox="1"/>
            <p:nvPr/>
          </p:nvSpPr>
          <p:spPr>
            <a:xfrm>
              <a:off x="4041069" y="2553077"/>
              <a:ext cx="8541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金沢地区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324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90412FD6-D791-48BB-93AD-07BC398212D9}"/>
                </a:ext>
              </a:extLst>
            </p:cNvPr>
            <p:cNvSpPr txBox="1"/>
            <p:nvPr/>
          </p:nvSpPr>
          <p:spPr>
            <a:xfrm>
              <a:off x="3918826" y="2112029"/>
              <a:ext cx="1098596" cy="43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石川県内全域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410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FC92005-5666-4FC4-AB0D-E01A3A1803D2}"/>
              </a:ext>
            </a:extLst>
          </p:cNvPr>
          <p:cNvGrpSpPr/>
          <p:nvPr/>
        </p:nvGrpSpPr>
        <p:grpSpPr>
          <a:xfrm>
            <a:off x="526278" y="1698548"/>
            <a:ext cx="2852549" cy="2153115"/>
            <a:chOff x="526278" y="1698548"/>
            <a:chExt cx="2852549" cy="2153115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331F4002-9FD6-47A0-A3AF-23E3B0501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597" t="31095" r="31561" b="21832"/>
            <a:stretch/>
          </p:blipFill>
          <p:spPr>
            <a:xfrm>
              <a:off x="545694" y="1698548"/>
              <a:ext cx="2833133" cy="2153115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A666DEF-F9D2-4239-80F2-775214EF1EE8}"/>
                </a:ext>
              </a:extLst>
            </p:cNvPr>
            <p:cNvSpPr/>
            <p:nvPr/>
          </p:nvSpPr>
          <p:spPr>
            <a:xfrm>
              <a:off x="561583" y="1719985"/>
              <a:ext cx="899697" cy="2266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CDBBE1A-2C64-4916-8767-EC902508F869}"/>
                </a:ext>
              </a:extLst>
            </p:cNvPr>
            <p:cNvSpPr txBox="1"/>
            <p:nvPr/>
          </p:nvSpPr>
          <p:spPr>
            <a:xfrm>
              <a:off x="526278" y="1727249"/>
              <a:ext cx="10965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バス車内窓上</a:t>
              </a:r>
              <a:endPara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2CCDB9D-C716-4E20-9491-DAA130AAF5E0}"/>
              </a:ext>
            </a:extLst>
          </p:cNvPr>
          <p:cNvGrpSpPr/>
          <p:nvPr/>
        </p:nvGrpSpPr>
        <p:grpSpPr>
          <a:xfrm>
            <a:off x="498228" y="4042506"/>
            <a:ext cx="3196815" cy="2160000"/>
            <a:chOff x="498228" y="3950664"/>
            <a:chExt cx="3196815" cy="216000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C909E668-1130-4780-9529-1D19B3999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74" t="24969" r="45933" b="10386"/>
            <a:stretch/>
          </p:blipFill>
          <p:spPr>
            <a:xfrm>
              <a:off x="547220" y="3950664"/>
              <a:ext cx="2833133" cy="2160000"/>
            </a:xfrm>
            <a:prstGeom prst="rect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6106ABC3-9872-45FE-9185-53419C6B8AD2}"/>
                </a:ext>
              </a:extLst>
            </p:cNvPr>
            <p:cNvSpPr/>
            <p:nvPr/>
          </p:nvSpPr>
          <p:spPr>
            <a:xfrm>
              <a:off x="531658" y="3971836"/>
              <a:ext cx="2841906" cy="2266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86ADAB8-E21E-4E57-81C5-A6E60135862A}"/>
                </a:ext>
              </a:extLst>
            </p:cNvPr>
            <p:cNvSpPr txBox="1"/>
            <p:nvPr/>
          </p:nvSpPr>
          <p:spPr>
            <a:xfrm>
              <a:off x="498228" y="3983332"/>
              <a:ext cx="31968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鉄道車内中吊りポスター（</a:t>
              </a:r>
              <a:r>
                <a:rPr kumimoji="1" lang="en-US" altLang="ja-JP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両につき両面</a:t>
              </a:r>
              <a:r>
                <a:rPr kumimoji="1" lang="en-US" altLang="ja-JP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枠）</a:t>
              </a:r>
            </a:p>
          </p:txBody>
        </p:sp>
      </p:grpSp>
      <p:sp>
        <p:nvSpPr>
          <p:cNvPr id="57" name="サブタイトル 8">
            <a:extLst>
              <a:ext uri="{FF2B5EF4-FFF2-40B4-BE49-F238E27FC236}">
                <a16:creationId xmlns:a16="http://schemas.microsoft.com/office/drawing/2014/main" id="{92159BB8-181F-4B0D-B276-B9CE7DAA1B4F}"/>
              </a:ext>
            </a:extLst>
          </p:cNvPr>
          <p:cNvSpPr txBox="1">
            <a:spLocks/>
          </p:cNvSpPr>
          <p:nvPr/>
        </p:nvSpPr>
        <p:spPr bwMode="auto">
          <a:xfrm>
            <a:off x="381652" y="6246080"/>
            <a:ext cx="3068484" cy="3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枠分掲出のイメージです（バス・鉄道とも）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B9CAF22-6FA2-42AA-AD13-3CFA04213F21}"/>
              </a:ext>
            </a:extLst>
          </p:cNvPr>
          <p:cNvSpPr/>
          <p:nvPr/>
        </p:nvSpPr>
        <p:spPr>
          <a:xfrm>
            <a:off x="5445429" y="2700877"/>
            <a:ext cx="3984375" cy="4513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792403D-7975-4282-BFFF-08B42B8AECF7}"/>
              </a:ext>
            </a:extLst>
          </p:cNvPr>
          <p:cNvSpPr/>
          <p:nvPr/>
        </p:nvSpPr>
        <p:spPr>
          <a:xfrm>
            <a:off x="494165" y="4011647"/>
            <a:ext cx="2922489" cy="2202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313</Words>
  <Application>Microsoft Office PowerPoint</Application>
  <PresentationFormat>A4 210 x 297 mm</PresentationFormat>
  <Paragraphs>54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184</cp:revision>
  <cp:lastPrinted>2023-05-17T01:06:00Z</cp:lastPrinted>
  <dcterms:created xsi:type="dcterms:W3CDTF">2011-09-30T10:37:53Z</dcterms:created>
  <dcterms:modified xsi:type="dcterms:W3CDTF">2025-12-05T06:53:13Z</dcterms:modified>
</cp:coreProperties>
</file>