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5" r:id="rId2"/>
  </p:sldIdLst>
  <p:sldSz cx="9906000" cy="6858000" type="A4"/>
  <p:notesSz cx="6870700" cy="99314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D2F"/>
    <a:srgbClr val="003399"/>
    <a:srgbClr val="0066CC"/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75" autoAdjust="0"/>
    <p:restoredTop sz="96966" autoAdjust="0"/>
  </p:normalViewPr>
  <p:slideViewPr>
    <p:cSldViewPr snapToGrid="0">
      <p:cViewPr varScale="1">
        <p:scale>
          <a:sx n="122" d="100"/>
          <a:sy n="122" d="100"/>
        </p:scale>
        <p:origin x="1668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81154C39-06AF-4B86-9171-F2F3E3C67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1F05ECE-94FE-40AB-9B45-B83E138F7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0963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7F9347-B146-43D8-8EBC-F779732B4BAE}" type="datetimeFigureOut">
              <a:rPr lang="ja-JP" altLang="en-US"/>
              <a:pPr>
                <a:defRPr/>
              </a:pPr>
              <a:t>2025/12/29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4651D0D-FC3C-4FA2-9101-EDFDDA3C1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43C0722-EF7E-4C1D-8FF8-90F91A52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0963" y="9432925"/>
            <a:ext cx="2978150" cy="496888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05CF4-4CB0-4A10-ABC5-5558E9C49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5B1-8EDE-4283-890A-122F3F21422C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592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255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1792-BF7B-4C26-B68C-510A221D2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B4B83E-52B0-4729-8B91-F1D267D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C4BE-AEBA-451E-985B-148D7A5A8F46}" type="datetimeFigureOut">
              <a:rPr lang="ja-JP" altLang="en-US"/>
              <a:pPr>
                <a:defRPr/>
              </a:pPr>
              <a:t>2025/12/29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F1A603-33AC-4656-AF02-0815F5C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F1912C6-B09E-4F02-98F4-BAD29FB7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B455-8F8F-4F24-AAD3-B7F9F7DD8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5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9CBF8E1-3CAB-43A6-BD20-5CC9C84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441F-5631-4305-915D-81F465EC6E0C}" type="datetimeFigureOut">
              <a:rPr lang="ja-JP" altLang="en-US"/>
              <a:pPr>
                <a:defRPr/>
              </a:pPr>
              <a:t>2025/12/29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7C97B5-E437-4F56-8D66-6A444A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A23EC0-15CA-458F-8857-724750E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E474-7742-477D-AAB1-9680B862C8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0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810BFAF-EFA2-40DF-9C4F-C8DAA92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9EAD-D7D8-4A0C-B455-98F24771F6DC}" type="datetimeFigureOut">
              <a:rPr lang="ja-JP" altLang="en-US"/>
              <a:pPr>
                <a:defRPr/>
              </a:pPr>
              <a:t>2025/12/29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ABE777F-6770-427C-A834-1FEB06D1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5616B1-6CF8-4D60-9E2F-062BB3F5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5AA7-CA06-4359-A60B-8D0B2F5FEE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1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32943C1-A627-4511-BD1B-AE7B35A1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0064-1455-4DB4-B771-5A4DA2B7B281}" type="datetimeFigureOut">
              <a:rPr lang="ja-JP" altLang="en-US"/>
              <a:pPr>
                <a:defRPr/>
              </a:pPr>
              <a:t>2025/12/29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00EE29-251B-4348-9348-7C303E6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38E638-06C9-4E6C-8D4D-7D144F7C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A2C0-EDBB-4E72-B968-130EB09A03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6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61485FE-0BE4-48E8-B0D3-5AEB2BB8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864-C777-49AA-8FD7-41B8DC2AF352}" type="datetimeFigureOut">
              <a:rPr lang="ja-JP" altLang="en-US"/>
              <a:pPr>
                <a:defRPr/>
              </a:pPr>
              <a:t>2025/12/29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E3B242D-3C76-4C5C-AF8A-A17ACED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2B0F017-EB23-430F-AB6F-C1C840F2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D023-DEB3-4E23-BFB2-5D2BF428FE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0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C3B5C0-4A78-499B-ADB4-A7F520A8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3861-788A-434F-9CE6-1C4CF05CB243}" type="datetimeFigureOut">
              <a:rPr lang="ja-JP" altLang="en-US"/>
              <a:pPr>
                <a:defRPr/>
              </a:pPr>
              <a:t>2025/12/29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4DE407-E4CB-4FEC-BE93-09E31C3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AEBB8F2-6E46-40E0-931E-C13114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AA09-7FB6-4026-B334-9E7F11608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0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560D4499-2261-409F-8F8F-4B314E8C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317A-CC66-4983-A0A3-50A14FB6ADF1}" type="datetimeFigureOut">
              <a:rPr lang="ja-JP" altLang="en-US"/>
              <a:pPr>
                <a:defRPr/>
              </a:pPr>
              <a:t>2025/12/29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5CF25C-3C80-4A6B-B5D0-7FD4590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A804DE6-AD70-4C55-9C1A-66262B60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51E4-4C78-47BE-B7C2-62E13F536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2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621F2572-7BD5-4429-8B5D-2CFF4E2A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D482-18D8-405A-BAE5-B70D4383389D}" type="datetimeFigureOut">
              <a:rPr lang="ja-JP" altLang="en-US"/>
              <a:pPr>
                <a:defRPr/>
              </a:pPr>
              <a:t>2025/12/29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C685C5E9-993E-4C0C-B75A-72E9A5E3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BEE407D-D653-4CEE-B3EB-AAE41DE2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75FF-9EB8-4589-95D6-582937E9C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1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457DB14-805D-4900-BE44-91CE5A1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D06B-9260-4B21-8EF0-D3D106BF8C4B}" type="datetimeFigureOut">
              <a:rPr lang="ja-JP" altLang="en-US"/>
              <a:pPr>
                <a:defRPr/>
              </a:pPr>
              <a:t>2025/12/29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74A307C-3C3B-476D-BD37-B2D01EDB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80E407B-4384-488C-AA77-576A207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BE36-19BF-4033-845F-AD3CEF1984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0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86B5CFD-8E73-458E-BA25-A67493E5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5479-EEA9-4716-875A-F6052A599F7B}" type="datetimeFigureOut">
              <a:rPr lang="ja-JP" altLang="en-US"/>
              <a:pPr>
                <a:defRPr/>
              </a:pPr>
              <a:t>2025/12/29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1213DDD-913D-4D77-98CE-BCAF979E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8EEE38B-6E24-424C-AF32-5A1E5BF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386D-5E1A-42A0-8D63-3EAC31AAB4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0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0250F28-E99A-48CC-9DE3-F9C4514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31B-A0DF-4DEE-9FB4-954BBEF22620}" type="datetimeFigureOut">
              <a:rPr lang="ja-JP" altLang="en-US"/>
              <a:pPr>
                <a:defRPr/>
              </a:pPr>
              <a:t>2025/12/29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1F4C5A1-CA54-427E-A4AC-BD2DDDB5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884D65E4-D364-466E-B334-4BF116CB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386-2105-4AE1-9869-E42B8B01E7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1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D0F49892-F7F2-43D4-9514-92DF944B6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92768DD-05D9-43A7-80EE-55BC71FDA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CD2800-C17A-469C-A831-269262E7E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830CB3-3CA4-4387-9BF9-33A29ECB1B64}" type="datetimeFigureOut">
              <a:rPr lang="ja-JP" altLang="en-US"/>
              <a:pPr>
                <a:defRPr/>
              </a:pPr>
              <a:t>2025/12/29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1AA870-CDEC-4DF2-9EEF-F85F02B0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F7438F-8566-44A9-8D6E-19D06FC1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7E891-999A-4099-8C35-B8AA6B295A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lib.city.kanazawa.ishikawa.jp/preview/pdf/DjbItQAAA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7271E0D-A78D-47D4-98A8-5F5B4DEB3214}"/>
              </a:ext>
            </a:extLst>
          </p:cNvPr>
          <p:cNvSpPr/>
          <p:nvPr/>
        </p:nvSpPr>
        <p:spPr>
          <a:xfrm>
            <a:off x="3479726" y="1706887"/>
            <a:ext cx="2560557" cy="19814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77825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2025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12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436413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741171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ラッピングバス</a:t>
            </a:r>
            <a:endParaRPr lang="en-US" altLang="ja-JP" sz="26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757407"/>
              </p:ext>
            </p:extLst>
          </p:nvPr>
        </p:nvGraphicFramePr>
        <p:xfrm>
          <a:off x="518348" y="5593979"/>
          <a:ext cx="9097301" cy="871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730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2064067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5198504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</a:tblGrid>
              <a:tr h="322730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料金について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5223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年間の広告掲載料金</a:t>
                      </a:r>
                      <a:endParaRPr kumimoji="1" lang="en-US" altLang="ja-JP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1,320,000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  <a:endParaRPr kumimoji="1" lang="en-US" altLang="ja-JP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月額</a:t>
                      </a:r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110,000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金沢市屋外広告物許可手数料</a:t>
                      </a:r>
                      <a:endParaRPr kumimoji="1" lang="en-US" altLang="ja-JP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10,000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円／年間（課税対象外）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デザイン料・シート制作・施工・復元費用など別途必要となります。</a:t>
                      </a:r>
                      <a:endParaRPr kumimoji="1" lang="en-US" altLang="ja-JP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詳細はお問い合わせください。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3488368" y="1783996"/>
            <a:ext cx="2719286" cy="8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■運行範囲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金沢市内（金沢市内基地所属の車両）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車両は別途ご案内いたします。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運行エリアはご指定いただけません。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779116"/>
              </p:ext>
            </p:extLst>
          </p:nvPr>
        </p:nvGraphicFramePr>
        <p:xfrm>
          <a:off x="6104418" y="1704400"/>
          <a:ext cx="3342518" cy="1981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518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</a:tblGrid>
              <a:tr h="2641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運行開始までの流れ（約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か月必要です）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1717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お申込み　　　広告主様と掲出内容を打合せ</a:t>
                      </a:r>
                      <a:endParaRPr kumimoji="1" lang="en-US" altLang="ja-JP" sz="9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 </a:t>
                      </a:r>
                      <a:r>
                        <a:rPr kumimoji="1" lang="ja-JP" altLang="en-US" sz="9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↓</a:t>
                      </a:r>
                      <a:endParaRPr kumimoji="1" lang="en-US" altLang="ja-JP" sz="9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デザイン制作</a:t>
                      </a:r>
                      <a:endParaRPr kumimoji="1" lang="en-US" altLang="ja-JP" sz="9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 </a:t>
                      </a:r>
                      <a:r>
                        <a:rPr kumimoji="1" lang="ja-JP" altLang="en-US" sz="9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↓</a:t>
                      </a:r>
                      <a:endParaRPr kumimoji="1" lang="en-US" altLang="ja-JP" sz="9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デザイン審査　金沢市屋外広告物審査会の審査を経て承認</a:t>
                      </a:r>
                      <a:endParaRPr kumimoji="1" lang="en-US" altLang="ja-JP" sz="9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 </a:t>
                      </a:r>
                      <a:r>
                        <a:rPr kumimoji="1" lang="ja-JP" altLang="en-US" sz="9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↓</a:t>
                      </a: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 （デザイン修正、再審査）</a:t>
                      </a:r>
                      <a:endParaRPr kumimoji="1" lang="en-US" altLang="ja-JP" sz="9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 </a:t>
                      </a:r>
                      <a:r>
                        <a:rPr kumimoji="1" lang="ja-JP" altLang="en-US" sz="9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↓</a:t>
                      </a:r>
                      <a:endParaRPr kumimoji="1" lang="en-US" altLang="ja-JP" sz="9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シート製作　　シートの製作、調整。（サンプル確認）</a:t>
                      </a:r>
                      <a:endParaRPr kumimoji="1" lang="en-US" altLang="ja-JP" sz="9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 </a:t>
                      </a:r>
                      <a:r>
                        <a:rPr kumimoji="1" lang="ja-JP" altLang="en-US" sz="9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↓</a:t>
                      </a: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 </a:t>
                      </a:r>
                      <a:r>
                        <a:rPr kumimoji="1" lang="en-US" altLang="ja-JP" sz="8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8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品質・安全防犯上の理由で施工業者指定あり。</a:t>
                      </a:r>
                      <a:endParaRPr kumimoji="1" lang="en-US" altLang="ja-JP" sz="8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 </a:t>
                      </a:r>
                      <a:r>
                        <a:rPr kumimoji="1" lang="ja-JP" altLang="en-US" sz="95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↓</a:t>
                      </a:r>
                      <a:endParaRPr kumimoji="1" lang="en-US" altLang="ja-JP" sz="9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施工作業　　　予備日を含め</a:t>
                      </a:r>
                      <a:r>
                        <a:rPr kumimoji="1" lang="en-US" altLang="ja-JP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kumimoji="1" lang="ja-JP" altLang="en-US" sz="9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日間</a:t>
                      </a:r>
                      <a:endParaRPr kumimoji="1" lang="en-US" altLang="ja-JP" sz="9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13794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21586" y="1327333"/>
            <a:ext cx="892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インパクト大！ 街なかで注目を集められるバス広告</a:t>
            </a:r>
            <a:endParaRPr kumimoji="1" lang="ja-JP" altLang="en-US" sz="22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サブタイトル 8">
            <a:extLst>
              <a:ext uri="{FF2B5EF4-FFF2-40B4-BE49-F238E27FC236}">
                <a16:creationId xmlns:a16="http://schemas.microsoft.com/office/drawing/2014/main" id="{227E3928-8D30-4047-9D95-C29C6C2591D9}"/>
              </a:ext>
            </a:extLst>
          </p:cNvPr>
          <p:cNvSpPr txBox="1">
            <a:spLocks/>
          </p:cNvSpPr>
          <p:nvPr/>
        </p:nvSpPr>
        <p:spPr bwMode="auto">
          <a:xfrm>
            <a:off x="3491746" y="2513433"/>
            <a:ext cx="2715908" cy="8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■掲出箇所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バス車体外側面（両側面、後部面）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バス前面、天井面、窓部、乗車および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降車ドア部分は除きます。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サブタイトル 8">
            <a:extLst>
              <a:ext uri="{FF2B5EF4-FFF2-40B4-BE49-F238E27FC236}">
                <a16:creationId xmlns:a16="http://schemas.microsoft.com/office/drawing/2014/main" id="{7577389C-EABC-4CCA-9D1D-FDF0B95E9531}"/>
              </a:ext>
            </a:extLst>
          </p:cNvPr>
          <p:cNvSpPr txBox="1">
            <a:spLocks/>
          </p:cNvSpPr>
          <p:nvPr/>
        </p:nvSpPr>
        <p:spPr bwMode="auto">
          <a:xfrm>
            <a:off x="3487037" y="3230158"/>
            <a:ext cx="26782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■金沢市屋外広告物審査会のデザイン審査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9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があります。</a:t>
            </a:r>
            <a:endParaRPr lang="en-US" altLang="ja-JP" sz="9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6FE8AFC3-9C43-4E24-84BD-4970218888C0}"/>
              </a:ext>
            </a:extLst>
          </p:cNvPr>
          <p:cNvSpPr txBox="1">
            <a:spLocks/>
          </p:cNvSpPr>
          <p:nvPr/>
        </p:nvSpPr>
        <p:spPr bwMode="auto">
          <a:xfrm>
            <a:off x="453091" y="5339243"/>
            <a:ext cx="8991401" cy="34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金沢市ラッピングバスガイドライン </a:t>
            </a:r>
            <a:r>
              <a:rPr lang="en-US" altLang="ja-JP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https://digilib.city.kanazawa.ishikawa.jp/preview/pdf/DjbItQAAA</a:t>
            </a:r>
            <a:r>
              <a:rPr lang="ja-JP" altLang="en-US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（金沢市都市整備局景観政策課）</a:t>
            </a:r>
            <a:endParaRPr lang="en-US" altLang="ja-JP" sz="1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9F1F78D5-E164-4478-8F30-7B148764A8B7}"/>
              </a:ext>
            </a:extLst>
          </p:cNvPr>
          <p:cNvSpPr txBox="1">
            <a:spLocks/>
          </p:cNvSpPr>
          <p:nvPr/>
        </p:nvSpPr>
        <p:spPr>
          <a:xfrm>
            <a:off x="3490625" y="3752785"/>
            <a:ext cx="5953867" cy="1542244"/>
          </a:xfrm>
          <a:prstGeom prst="rect">
            <a:avLst/>
          </a:prstGeom>
          <a:noFill/>
          <a:ln w="15875"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ja-JP" altLang="en-US" sz="11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774B2B97-194F-4E24-95FC-E512D7CB63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9" t="67798" r="10843" b="4844"/>
          <a:stretch/>
        </p:blipFill>
        <p:spPr>
          <a:xfrm>
            <a:off x="5587373" y="4066736"/>
            <a:ext cx="3708783" cy="92799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C714F0CB-0E33-494A-9520-955FF4490D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9" t="53285" r="52284" b="41727"/>
          <a:stretch/>
        </p:blipFill>
        <p:spPr>
          <a:xfrm>
            <a:off x="5494210" y="3938982"/>
            <a:ext cx="1901160" cy="17855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1EB6D5E-C812-47FB-88DD-4B3B2F7615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75" t="19660" r="38049" b="13225"/>
          <a:stretch/>
        </p:blipFill>
        <p:spPr>
          <a:xfrm>
            <a:off x="3736497" y="3761032"/>
            <a:ext cx="1761266" cy="151890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ACF5066-C06E-41F0-9990-13DF62B79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6" y="1692872"/>
            <a:ext cx="2994005" cy="199625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8A7D01C-0785-478F-9EDF-E6EA3C2CAE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5" y="3752785"/>
            <a:ext cx="2979429" cy="15461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3758</TotalTime>
  <Words>288</Words>
  <Application>Microsoft Office PowerPoint</Application>
  <PresentationFormat>A4 210 x 297 mm</PresentationFormat>
  <Paragraphs>35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</vt:vector>
  </TitlesOfParts>
  <Company>北陸鉄道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k.nanbu</dc:creator>
  <cp:lastModifiedBy>user</cp:lastModifiedBy>
  <cp:revision>228</cp:revision>
  <cp:lastPrinted>2023-06-09T07:46:06Z</cp:lastPrinted>
  <dcterms:created xsi:type="dcterms:W3CDTF">2011-09-30T10:37:53Z</dcterms:created>
  <dcterms:modified xsi:type="dcterms:W3CDTF">2025-12-29T06:13:04Z</dcterms:modified>
</cp:coreProperties>
</file>