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72" d="100"/>
          <a:sy n="72" d="100"/>
        </p:scale>
        <p:origin x="1746" y="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2026/4/6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2026/4/6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23728"/>
              </p:ext>
            </p:extLst>
          </p:nvPr>
        </p:nvGraphicFramePr>
        <p:xfrm>
          <a:off x="5453341" y="1863787"/>
          <a:ext cx="3960625" cy="12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375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418,000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352,000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14466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スタート日は調整の上、設定いたします。ご希望の期間をご相談ください。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1F4002-9FD6-47A0-A3AF-23E3B0501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7" t="31095" r="31561" b="21832"/>
          <a:stretch/>
        </p:blipFill>
        <p:spPr>
          <a:xfrm>
            <a:off x="545694" y="1698548"/>
            <a:ext cx="2833133" cy="215311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909E668-1130-4780-9529-1D19B3999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4" t="24969" r="45933" b="10386"/>
          <a:stretch/>
        </p:blipFill>
        <p:spPr>
          <a:xfrm>
            <a:off x="547220" y="3950664"/>
            <a:ext cx="2833133" cy="21600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38481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375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561583" y="1719985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526166" y="1719985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106ABC3-9872-45FE-9185-53419C6B8AD2}"/>
              </a:ext>
            </a:extLst>
          </p:cNvPr>
          <p:cNvSpPr/>
          <p:nvPr/>
        </p:nvSpPr>
        <p:spPr>
          <a:xfrm>
            <a:off x="542878" y="3971836"/>
            <a:ext cx="2841906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6ADAB8-E21E-4E57-81C5-A6E60135862A}"/>
              </a:ext>
            </a:extLst>
          </p:cNvPr>
          <p:cNvSpPr txBox="1"/>
          <p:nvPr/>
        </p:nvSpPr>
        <p:spPr>
          <a:xfrm>
            <a:off x="488950" y="3971923"/>
            <a:ext cx="3196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鉄道車内中吊りポスター（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両につき両面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枠）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39516" y="6142703"/>
            <a:ext cx="2285755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（バス・鉄道とも）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E25133F-CDBD-F2EF-65B8-9D37686E41D2}"/>
              </a:ext>
            </a:extLst>
          </p:cNvPr>
          <p:cNvSpPr/>
          <p:nvPr/>
        </p:nvSpPr>
        <p:spPr>
          <a:xfrm>
            <a:off x="5449102" y="2745121"/>
            <a:ext cx="3195172" cy="40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2F998D0-C787-BBF4-628E-02D92CC242D1}"/>
              </a:ext>
            </a:extLst>
          </p:cNvPr>
          <p:cNvSpPr/>
          <p:nvPr/>
        </p:nvSpPr>
        <p:spPr>
          <a:xfrm>
            <a:off x="478574" y="3950664"/>
            <a:ext cx="2888280" cy="2153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311</Words>
  <Application>Microsoft Office PowerPoint</Application>
  <PresentationFormat>A4 210 x 297 mm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HG創英角ｺﾞｼｯｸUB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187</cp:revision>
  <cp:lastPrinted>2023-04-21T01:36:10Z</cp:lastPrinted>
  <dcterms:created xsi:type="dcterms:W3CDTF">2011-09-30T10:37:53Z</dcterms:created>
  <dcterms:modified xsi:type="dcterms:W3CDTF">2026-04-06T03:25:30Z</dcterms:modified>
</cp:coreProperties>
</file>