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725"/>
  </p:normalViewPr>
  <p:slideViewPr>
    <p:cSldViewPr snapToGrid="0" snapToObjects="1" showGuides="1">
      <p:cViewPr varScale="1">
        <p:scale>
          <a:sx n="106" d="100"/>
          <a:sy n="106" d="100"/>
        </p:scale>
        <p:origin x="1240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42136A2-B55B-CB48-8E59-1021670068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1FDFB52-83FC-004E-B6B6-B414C1D370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FC4D46E-AF0D-6D4E-820A-97F7D97C4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AE652-244C-4F42-B67A-845A10280947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57E69E1-11DE-B043-B9B6-2DE56DBC1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0DFEC10-19F4-D845-A75E-BB0E75213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EAD58-C713-B34D-B83E-F3FDDF2435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5416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479CB2-F83D-2849-9BE6-9B3ABEBFA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1E5E83C-D817-814A-85C6-521B574D5F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9C9767E-20C3-4741-8A39-8BB77C8D2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AE652-244C-4F42-B67A-845A10280947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988A260-402B-BB4E-AA1F-2DF7D8F3B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8055EB1-21D7-7D49-AA91-614023BBE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EAD58-C713-B34D-B83E-F3FDDF2435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4843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00683A3-310D-6642-BED9-1B43775254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8144EE9-C607-CA44-A782-9302653982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B2603EB-502D-7747-B58E-7FDC9EAA0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AE652-244C-4F42-B67A-845A10280947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9981C0D-0FD0-0A41-8D1A-47E5510AE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A02DCD7-2694-C347-87BB-325866421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EAD58-C713-B34D-B83E-F3FDDF2435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1785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6BFBA4-5927-7A4F-853F-66C0EB14C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0BE03A7-46DD-FC48-89E5-607363DD5B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22A2B4F-6A8F-1E4A-B625-AAA7FA1B7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AE652-244C-4F42-B67A-845A10280947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9547FBE-24BE-6642-AEBF-70B0B6B14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31F83F7-228E-7B42-8AE8-5AB07A33A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EAD58-C713-B34D-B83E-F3FDDF2435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5643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F4B13C2-108C-3C48-94FE-6BAFAB420F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1C054B3-0D6A-2544-AAF7-5AA9859559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85F9CDA-C1B6-BD47-9442-FF902A3F6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AE652-244C-4F42-B67A-845A10280947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899A2CB-FD53-4443-88C6-DDD3B001B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52D697B-5E6A-E940-9B13-F5E837F63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EAD58-C713-B34D-B83E-F3FDDF2435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698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395DB6-A02D-9C4B-9722-C34123FEB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9D7E06D-A087-AB48-BF30-CA08E850CB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FB4A8D4-7B5B-B144-8C72-451D46AE95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980B3FC-693E-9E41-A3EE-45DB2A921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AE652-244C-4F42-B67A-845A10280947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14C2BF3-5258-9048-949F-1DBE6F80D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E0707B8-3072-2A4E-A181-CCC30FDF8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EAD58-C713-B34D-B83E-F3FDDF2435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3937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273E01F-E168-1A40-90A6-BDDEBA9C8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B59EADF-B684-CB4B-A19F-47AA8246FE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FCC0614-4A6C-0145-98DD-DA5E56095F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B524C8E-3D47-0245-A4F1-D26C12B3C3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4435350-918B-B54D-A8DA-DBAA0DF8BA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3E314F0-10A8-774C-9881-25475F44D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AE652-244C-4F42-B67A-845A10280947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90E8AC5-F139-6447-B79F-8E9F6A150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C3FBD9D-A346-4942-B8B5-E233E4A2D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EAD58-C713-B34D-B83E-F3FDDF2435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9716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F61210-6D35-8E45-89E6-2876577FE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D8FA9CA-2016-DD4D-885D-349831319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AE652-244C-4F42-B67A-845A10280947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0B6333D-1FBB-0C49-8765-58B14580D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7DF392-9FAE-E340-B4EB-222114A33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EAD58-C713-B34D-B83E-F3FDDF2435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4292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E62AD1C-CFD4-3147-ABAB-5191DEBCE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AE652-244C-4F42-B67A-845A10280947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3035AE3-1358-2E44-A103-9CA5EF76A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F295555-47FD-D944-A5DF-3F5AB0457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EAD58-C713-B34D-B83E-F3FDDF2435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3002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FD934F7-47E6-984A-BF45-13FD3D708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18431D9-EC26-E84C-996E-8449B3A826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0984841-D6B3-8F4E-A3D5-0883CFE81A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3E12447-13A9-9849-B1DD-16D7535AD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AE652-244C-4F42-B67A-845A10280947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5A56635-B679-0D48-8AF7-26B7FAFD7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9DF7BE3-F0CF-BD45-9181-E84AEBFF1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EAD58-C713-B34D-B83E-F3FDDF2435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2413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28CED0-5632-7449-9A1D-16C29CAC9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EFB3E2C-DFED-7044-A455-228D92E35D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A22D7F4-7210-C347-88BB-1C7253C270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EF2BF80-7E8A-FF49-86D1-9331A6E2E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AE652-244C-4F42-B67A-845A10280947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75C7FC8-B951-BA42-B7F6-4C1A1BDCD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86D3DCA-F35C-5549-9B22-96B62F0A4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EAD58-C713-B34D-B83E-F3FDDF2435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1450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D45EC80-7D36-254E-84AF-81347859D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BB22740-0681-2145-A307-82C3BD73C3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49A88BA-A421-6C46-94A3-783A25F417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AE652-244C-4F42-B67A-845A10280947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9B9ADCF-F75B-3D47-A2ED-E5D3E0BE8E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94334AC-365F-5A4C-B974-CDC3BFEB22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EAD58-C713-B34D-B83E-F3FDDF2435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9127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8CF918-96C6-1D46-9F8B-2F4DE4DE8A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000"/>
              <a:t>準備中です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171E13A-B334-4C41-8C1B-5C0620F19B7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87494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Macintosh PowerPoint</Application>
  <PresentationFormat>ワイド画面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準備中です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準備中です</dc:title>
  <dc:creator>松井敬介</dc:creator>
  <cp:lastModifiedBy>松井敬介</cp:lastModifiedBy>
  <cp:revision>1</cp:revision>
  <dcterms:created xsi:type="dcterms:W3CDTF">2023-04-14T00:27:30Z</dcterms:created>
  <dcterms:modified xsi:type="dcterms:W3CDTF">2023-04-14T00:28:03Z</dcterms:modified>
</cp:coreProperties>
</file>