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5"/>
  </p:normalViewPr>
  <p:slideViewPr>
    <p:cSldViewPr snapToGrid="0" snapToObjects="1" showGuides="1">
      <p:cViewPr varScale="1">
        <p:scale>
          <a:sx n="106" d="100"/>
          <a:sy n="106" d="100"/>
        </p:scale>
        <p:origin x="124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136A2-B55B-CB48-8E59-102167006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FDFB52-83FC-004E-B6B6-B414C1D37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C4D46E-AF0D-6D4E-820A-97F7D97C4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E69E1-11DE-B043-B9B6-2DE56DBC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DFEC10-19F4-D845-A75E-BB0E75213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41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479CB2-F83D-2849-9BE6-9B3ABEBF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E5E83C-D817-814A-85C6-521B574D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C9767E-20C3-4741-8A39-8BB77C8D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88A260-402B-BB4E-AA1F-2DF7D8F3B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055EB1-21D7-7D49-AA91-614023BB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84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00683A3-310D-6642-BED9-1B43775254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144EE9-C607-CA44-A782-930265398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603EB-502D-7747-B58E-7FDC9EAA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981C0D-0FD0-0A41-8D1A-47E5510AE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02DCD7-2694-C347-87BB-325866421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8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6BFBA4-5927-7A4F-853F-66C0EB14C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BE03A7-46DD-FC48-89E5-607363DD5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2A2B4F-6A8F-1E4A-B625-AAA7FA1B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547FBE-24BE-6642-AEBF-70B0B6B14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1F83F7-228E-7B42-8AE8-5AB07A33A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64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B13C2-108C-3C48-94FE-6BAFAB420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C054B3-0D6A-2544-AAF7-5AA985955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F9CDA-C1B6-BD47-9442-FF902A3F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99A2CB-FD53-4443-88C6-DDD3B001B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2D697B-5E6A-E940-9B13-F5E837F63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9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95DB6-A02D-9C4B-9722-C34123FEB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D7E06D-A087-AB48-BF30-CA08E850C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B4A8D4-7B5B-B144-8C72-451D46AE9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80B3FC-693E-9E41-A3EE-45DB2A921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4C2BF3-5258-9048-949F-1DBE6F80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0707B8-3072-2A4E-A181-CCC30FDF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93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73E01F-E168-1A40-90A6-BDDEBA9C8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59EADF-B684-CB4B-A19F-47AA8246F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CC0614-4A6C-0145-98DD-DA5E56095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B524C8E-3D47-0245-A4F1-D26C12B3C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435350-918B-B54D-A8DA-DBAA0DF8B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E314F0-10A8-774C-9881-25475F44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90E8AC5-F139-6447-B79F-8E9F6A15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3FBD9D-A346-4942-B8B5-E233E4A2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1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F61210-6D35-8E45-89E6-2876577FE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8FA9CA-2016-DD4D-885D-34983131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B6333D-1FBB-0C49-8765-58B14580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7DF392-9FAE-E340-B4EB-222114A33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29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E62AD1C-CFD4-3147-ABAB-5191DEBC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3035AE3-1358-2E44-A103-9CA5EF76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295555-47FD-D944-A5DF-3F5AB0457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0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934F7-47E6-984A-BF45-13FD3D708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8431D9-EC26-E84C-996E-8449B3A8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984841-D6B3-8F4E-A3D5-0883CFE81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E12447-13A9-9849-B1DD-16D7535A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A56635-B679-0D48-8AF7-26B7FAFD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DF7BE3-F0CF-BD45-9181-E84AEBFF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41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28CED0-5632-7449-9A1D-16C29CAC9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EFB3E2C-DFED-7044-A455-228D92E35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22D7F4-7210-C347-88BB-1C7253C27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F2BF80-7E8A-FF49-86D1-9331A6E2E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5C7FC8-B951-BA42-B7F6-4C1A1BDC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6D3DCA-F35C-5549-9B22-96B62F0A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45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D45EC80-7D36-254E-84AF-81347859D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B22740-0681-2145-A307-82C3BD73C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9A88BA-A421-6C46-94A3-783A25F417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AE652-244C-4F42-B67A-845A1028094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B9ADCF-F75B-3D47-A2ED-E5D3E0BE8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4334AC-365F-5A4C-B974-CDC3BFEB2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12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CF918-96C6-1D46-9F8B-2F4DE4DE8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準備中です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71E13A-B334-4C41-8C1B-5C0620F19B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4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準備中です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準備中です</dc:title>
  <dc:creator>松井敬介</dc:creator>
  <cp:lastModifiedBy>松井敬介</cp:lastModifiedBy>
  <cp:revision>1</cp:revision>
  <dcterms:created xsi:type="dcterms:W3CDTF">2023-04-14T00:27:30Z</dcterms:created>
  <dcterms:modified xsi:type="dcterms:W3CDTF">2023-04-14T00:28:03Z</dcterms:modified>
</cp:coreProperties>
</file>