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5" r:id="rId2"/>
  </p:sldIdLst>
  <p:sldSz cx="9906000" cy="6858000" type="A4"/>
  <p:notesSz cx="6870700" cy="99314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D2F"/>
    <a:srgbClr val="003399"/>
    <a:srgbClr val="0066CC"/>
    <a:srgbClr val="0033CC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75" autoAdjust="0"/>
    <p:restoredTop sz="96362" autoAdjust="0"/>
  </p:normalViewPr>
  <p:slideViewPr>
    <p:cSldViewPr snapToGrid="0">
      <p:cViewPr varScale="1">
        <p:scale>
          <a:sx n="102" d="100"/>
          <a:sy n="102" d="100"/>
        </p:scale>
        <p:origin x="1626" y="11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81154C39-06AF-4B86-9171-F2F3E3C677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1F05ECE-94FE-40AB-9B45-B83E138F7E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0963" y="0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17F9347-B146-43D8-8EBC-F779732B4BAE}" type="datetimeFigureOut">
              <a:rPr lang="ja-JP" altLang="en-US"/>
              <a:pPr>
                <a:defRPr/>
              </a:pPr>
              <a:t>2023/4/21</a:t>
            </a:fld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C4651D0D-FC3C-4FA2-9101-EDFDDA3C17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43C0722-EF7E-4C1D-8FF8-90F91A5263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0963" y="9432925"/>
            <a:ext cx="2978150" cy="496888"/>
          </a:xfrm>
          <a:prstGeom prst="rect">
            <a:avLst/>
          </a:prstGeom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905CF4-4CB0-4A10-ABC5-5558E9C490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92550" y="0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0B5B1-8EDE-4283-890A-122F3F21422C}" type="datetimeFigureOut">
              <a:rPr kumimoji="1" lang="ja-JP" altLang="en-US" smtClean="0"/>
              <a:t>2023/4/21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1241425"/>
            <a:ext cx="48387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7388" y="4779963"/>
            <a:ext cx="5495925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92550" y="9432925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81792-BF7B-4C26-B68C-510A221D20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60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8B4B83E-52B0-4729-8B91-F1D267D8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4C4BE-AEBA-451E-985B-148D7A5A8F46}" type="datetimeFigureOut">
              <a:rPr lang="ja-JP" altLang="en-US"/>
              <a:pPr>
                <a:defRPr/>
              </a:pPr>
              <a:t>2023/4/21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8F1A603-33AC-4656-AF02-0815F5CD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F1912C6-B09E-4F02-98F4-BAD29FB7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2B455-8F8F-4F24-AAD3-B7F9F7DD83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453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9CBF8E1-3CAB-43A6-BD20-5CC9C847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D441F-5631-4305-915D-81F465EC6E0C}" type="datetimeFigureOut">
              <a:rPr lang="ja-JP" altLang="en-US"/>
              <a:pPr>
                <a:defRPr/>
              </a:pPr>
              <a:t>2023/4/21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A7C97B5-E437-4F56-8D66-6A444AF5F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8A23EC0-15CA-458F-8857-724750E6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E474-7742-477D-AAB1-9680B862C8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502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810BFAF-EFA2-40DF-9C4F-C8DAA92E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9EAD-D7D8-4A0C-B455-98F24771F6DC}" type="datetimeFigureOut">
              <a:rPr lang="ja-JP" altLang="en-US"/>
              <a:pPr>
                <a:defRPr/>
              </a:pPr>
              <a:t>2023/4/21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ABE777F-6770-427C-A834-1FEB06D1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35616B1-6CF8-4D60-9E2F-062BB3F5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5AA7-CA06-4359-A60B-8D0B2F5FEE8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816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32943C1-A627-4511-BD1B-AE7B35A18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D0064-1455-4DB4-B771-5A4DA2B7B281}" type="datetimeFigureOut">
              <a:rPr lang="ja-JP" altLang="en-US"/>
              <a:pPr>
                <a:defRPr/>
              </a:pPr>
              <a:t>2023/4/21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000EE29-251B-4348-9348-7C303E61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C38E638-06C9-4E6C-8D4D-7D144F7C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2A2C0-EDBB-4E72-B968-130EB09A031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365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61485FE-0BE4-48E8-B0D3-5AEB2BB85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83864-C777-49AA-8FD7-41B8DC2AF352}" type="datetimeFigureOut">
              <a:rPr lang="ja-JP" altLang="en-US"/>
              <a:pPr>
                <a:defRPr/>
              </a:pPr>
              <a:t>2023/4/21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E3B242D-3C76-4C5C-AF8A-A17ACED1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2B0F017-EB23-430F-AB6F-C1C840F2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5D023-DEB3-4E23-BFB2-5D2BF428FE6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603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4C3B5C0-4A78-499B-ADB4-A7F520A81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73861-788A-434F-9CE6-1C4CF05CB243}" type="datetimeFigureOut">
              <a:rPr lang="ja-JP" altLang="en-US"/>
              <a:pPr>
                <a:defRPr/>
              </a:pPr>
              <a:t>2023/4/21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484DE407-E4CB-4FEC-BE93-09E31C3FD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5AEBB8F2-6E46-40E0-931E-C13114D5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7AA09-7FB6-4026-B334-9E7F11608C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901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560D4499-2261-409F-8F8F-4B314E8C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2317A-CC66-4983-A0A3-50A14FB6ADF1}" type="datetimeFigureOut">
              <a:rPr lang="ja-JP" altLang="en-US"/>
              <a:pPr>
                <a:defRPr/>
              </a:pPr>
              <a:t>2023/4/21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E15CF25C-3C80-4A6B-B5D0-7FD45908F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8A804DE6-AD70-4C55-9C1A-66262B60E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A51E4-4C78-47BE-B7C2-62E13F536D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826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621F2572-7BD5-4429-8B5D-2CFF4E2A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3D482-18D8-405A-BAE5-B70D4383389D}" type="datetimeFigureOut">
              <a:rPr lang="ja-JP" altLang="en-US"/>
              <a:pPr>
                <a:defRPr/>
              </a:pPr>
              <a:t>2023/4/21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C685C5E9-993E-4C0C-B75A-72E9A5E36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3BEE407D-D653-4CEE-B3EB-AAE41DE2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75FF-9EB8-4589-95D6-582937E9C47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515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7457DB14-805D-4900-BE44-91CE5A195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DD06B-9260-4B21-8EF0-D3D106BF8C4B}" type="datetimeFigureOut">
              <a:rPr lang="ja-JP" altLang="en-US"/>
              <a:pPr>
                <a:defRPr/>
              </a:pPr>
              <a:t>2023/4/21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C74A307C-3C3B-476D-BD37-B2D01EDB3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880E407B-4384-488C-AA77-576A2071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0BE36-19BF-4033-845F-AD3CEF19845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305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86B5CFD-8E73-458E-BA25-A67493E5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5479-EEA9-4716-875A-F6052A599F7B}" type="datetimeFigureOut">
              <a:rPr lang="ja-JP" altLang="en-US"/>
              <a:pPr>
                <a:defRPr/>
              </a:pPr>
              <a:t>2023/4/21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51213DDD-913D-4D77-98CE-BCAF979E7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08EEE38B-6E24-424C-AF32-5A1E5BFF8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2386D-5E1A-42A0-8D63-3EAC31AAB47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805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D0250F28-E99A-48CC-9DE3-F9C45146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2331B-A0DF-4DEE-9FB4-954BBEF22620}" type="datetimeFigureOut">
              <a:rPr lang="ja-JP" altLang="en-US"/>
              <a:pPr>
                <a:defRPr/>
              </a:pPr>
              <a:t>2023/4/21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E1F4C5A1-CA54-427E-A4AC-BD2DDDB58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884D65E4-D364-466E-B334-4BF116CBA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6386-2105-4AE1-9869-E42B8B01E7D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112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D0F49892-F7F2-43D4-9514-92DF944B67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792768DD-05D9-43A7-80EE-55BC71FDA2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ECD2800-C17A-469C-A831-269262E7E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3830CB3-3CA4-4387-9BF9-33A29ECB1B64}" type="datetimeFigureOut">
              <a:rPr lang="ja-JP" altLang="en-US"/>
              <a:pPr>
                <a:defRPr/>
              </a:pPr>
              <a:t>2023/4/21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A1AA870-CDEC-4DF2-9EEF-F85F02B00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CF7438F-8566-44A9-8D6E-19D06FC10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B7E891-999A-4099-8C35-B8AA6B295AA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E21AF86C-BF40-4E4E-8554-46F505A6A26E}"/>
              </a:ext>
            </a:extLst>
          </p:cNvPr>
          <p:cNvSpPr txBox="1">
            <a:spLocks/>
          </p:cNvSpPr>
          <p:nvPr/>
        </p:nvSpPr>
        <p:spPr>
          <a:xfrm>
            <a:off x="423863" y="377825"/>
            <a:ext cx="4529137" cy="3873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北陸鉄道バス：広告媒体 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2023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6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月版）</a:t>
            </a:r>
            <a:endParaRPr lang="ja-JP" altLang="en-US" sz="1100" dirty="0"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C48C956-CE28-4631-BA5D-C40AF8AEF0CC}"/>
              </a:ext>
            </a:extLst>
          </p:cNvPr>
          <p:cNvGrpSpPr/>
          <p:nvPr/>
        </p:nvGrpSpPr>
        <p:grpSpPr>
          <a:xfrm>
            <a:off x="7184191" y="436413"/>
            <a:ext cx="2260302" cy="276999"/>
            <a:chOff x="6409124" y="493563"/>
            <a:chExt cx="2260302" cy="276999"/>
          </a:xfrm>
        </p:grpSpPr>
        <p:pic>
          <p:nvPicPr>
            <p:cNvPr id="8" name="Picture 16" descr="\\Koukoku9\広告部全体\広告部\北鉄航空_ロゴデータ系\ロゴ_株式会社北鉄航空.png">
              <a:extLst>
                <a:ext uri="{FF2B5EF4-FFF2-40B4-BE49-F238E27FC236}">
                  <a16:creationId xmlns:a16="http://schemas.microsoft.com/office/drawing/2014/main" id="{A9681ACE-557F-4126-99BF-D00D43EA71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9124" y="524707"/>
              <a:ext cx="1504429" cy="2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正方形/長方形 5">
              <a:extLst>
                <a:ext uri="{FF2B5EF4-FFF2-40B4-BE49-F238E27FC236}">
                  <a16:creationId xmlns:a16="http://schemas.microsoft.com/office/drawing/2014/main" id="{6F17733B-563D-4EE2-8198-3F59F4F55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9207" y="493563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200" dirty="0">
                  <a:solidFill>
                    <a:srgbClr val="003399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広 告 部</a:t>
              </a:r>
            </a:p>
          </p:txBody>
        </p:sp>
      </p:grpSp>
      <p:sp>
        <p:nvSpPr>
          <p:cNvPr id="11" name="タイトル 1">
            <a:extLst>
              <a:ext uri="{FF2B5EF4-FFF2-40B4-BE49-F238E27FC236}">
                <a16:creationId xmlns:a16="http://schemas.microsoft.com/office/drawing/2014/main" id="{6D34DE00-E273-4818-A27D-D042C0CDFD8C}"/>
              </a:ext>
            </a:extLst>
          </p:cNvPr>
          <p:cNvSpPr txBox="1">
            <a:spLocks/>
          </p:cNvSpPr>
          <p:nvPr/>
        </p:nvSpPr>
        <p:spPr>
          <a:xfrm>
            <a:off x="488950" y="741171"/>
            <a:ext cx="8925016" cy="553686"/>
          </a:xfrm>
          <a:prstGeom prst="rect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txBody>
          <a:bodyPr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 </a:t>
            </a: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バス車内窓上額面</a:t>
            </a:r>
            <a:endParaRPr lang="en-US" altLang="ja-JP" sz="2600" dirty="0">
              <a:solidFill>
                <a:schemeClr val="accent2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901F92B3-E9E5-47B4-9599-C4FA4F499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452154"/>
              </p:ext>
            </p:extLst>
          </p:nvPr>
        </p:nvGraphicFramePr>
        <p:xfrm>
          <a:off x="486506" y="1995006"/>
          <a:ext cx="8925015" cy="5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6272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  <a:gridCol w="2085550">
                  <a:extLst>
                    <a:ext uri="{9D8B030D-6E8A-4147-A177-3AD203B41FA5}">
                      <a16:colId xmlns:a16="http://schemas.microsoft.com/office/drawing/2014/main" val="1704322362"/>
                    </a:ext>
                  </a:extLst>
                </a:gridCol>
                <a:gridCol w="2063914">
                  <a:extLst>
                    <a:ext uri="{9D8B030D-6E8A-4147-A177-3AD203B41FA5}">
                      <a16:colId xmlns:a16="http://schemas.microsoft.com/office/drawing/2014/main" val="2204799408"/>
                    </a:ext>
                  </a:extLst>
                </a:gridCol>
                <a:gridCol w="2199279">
                  <a:extLst>
                    <a:ext uri="{9D8B030D-6E8A-4147-A177-3AD203B41FA5}">
                      <a16:colId xmlns:a16="http://schemas.microsoft.com/office/drawing/2014/main" val="268761962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契約エリア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掲出料金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掲出期間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お引き受け単位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石川県内全域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550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円／月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ヶ月より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枚より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41221"/>
                  </a:ext>
                </a:extLst>
              </a:tr>
            </a:tbl>
          </a:graphicData>
        </a:graphic>
      </p:graphicFrame>
      <p:sp>
        <p:nvSpPr>
          <p:cNvPr id="21" name="サブタイトル 8">
            <a:extLst>
              <a:ext uri="{FF2B5EF4-FFF2-40B4-BE49-F238E27FC236}">
                <a16:creationId xmlns:a16="http://schemas.microsoft.com/office/drawing/2014/main" id="{5BDEA767-A2CC-4F17-BE96-EF4794C778EF}"/>
              </a:ext>
            </a:extLst>
          </p:cNvPr>
          <p:cNvSpPr txBox="1">
            <a:spLocks/>
          </p:cNvSpPr>
          <p:nvPr/>
        </p:nvSpPr>
        <p:spPr bwMode="auto">
          <a:xfrm>
            <a:off x="400661" y="1740793"/>
            <a:ext cx="2660822" cy="24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■広告掲出料金（消費税込み）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サブタイトル 8">
            <a:extLst>
              <a:ext uri="{FF2B5EF4-FFF2-40B4-BE49-F238E27FC236}">
                <a16:creationId xmlns:a16="http://schemas.microsoft.com/office/drawing/2014/main" id="{416DE831-FB84-4434-B1CF-3EF03290DE42}"/>
              </a:ext>
            </a:extLst>
          </p:cNvPr>
          <p:cNvSpPr txBox="1">
            <a:spLocks/>
          </p:cNvSpPr>
          <p:nvPr/>
        </p:nvSpPr>
        <p:spPr bwMode="auto">
          <a:xfrm>
            <a:off x="396855" y="2612031"/>
            <a:ext cx="3693032" cy="43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ポスター製作費が別途必要ですが、ご納品の場合は不要です。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取付・取外し合わせて作業料（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440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円／枚）が別途必要です。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D06442E2-0E08-4C0D-9676-013A82626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32045"/>
              </p:ext>
            </p:extLst>
          </p:nvPr>
        </p:nvGraphicFramePr>
        <p:xfrm>
          <a:off x="4062991" y="2715542"/>
          <a:ext cx="5348530" cy="3155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927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  <a:gridCol w="4054603">
                  <a:extLst>
                    <a:ext uri="{9D8B030D-6E8A-4147-A177-3AD203B41FA5}">
                      <a16:colId xmlns:a16="http://schemas.microsoft.com/office/drawing/2014/main" val="1032615123"/>
                    </a:ext>
                  </a:extLst>
                </a:gridCol>
              </a:tblGrid>
              <a:tr h="3560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掲出場所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バス車内窓上（後ろ寄り 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車両タイプにより一部異なります。）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7610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掲出エリア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石川県内全域の北鉄グループ営業所単位でご指定いただけます。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営業所ごとの担当エリアはお問い合わせください。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41221"/>
                  </a:ext>
                </a:extLst>
              </a:tr>
              <a:tr h="144661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サイズ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791748"/>
                  </a:ext>
                </a:extLst>
              </a:tr>
              <a:tr h="59128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デザインについて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事前に広告内容ならびに意匠審査がございます。</a:t>
                      </a:r>
                    </a:p>
                    <a:p>
                      <a:pPr algn="l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安全のため、</a:t>
                      </a:r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QR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コード等の記載はご遠慮いただいております。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063835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24A40A5-9375-4575-B1B9-7C4C10024CDF}"/>
              </a:ext>
            </a:extLst>
          </p:cNvPr>
          <p:cNvSpPr txBox="1"/>
          <p:nvPr/>
        </p:nvSpPr>
        <p:spPr>
          <a:xfrm>
            <a:off x="421586" y="1372516"/>
            <a:ext cx="8925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定番でお手頃価格のじっくり読んでもらえる広告</a:t>
            </a:r>
            <a:endParaRPr kumimoji="1" lang="ja-JP" altLang="en-US" sz="2200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8AA6B370-AE8C-425D-9D12-4E2211273322}"/>
              </a:ext>
            </a:extLst>
          </p:cNvPr>
          <p:cNvGrpSpPr>
            <a:grpSpLocks noChangeAspect="1"/>
          </p:cNvGrpSpPr>
          <p:nvPr/>
        </p:nvGrpSpPr>
        <p:grpSpPr>
          <a:xfrm>
            <a:off x="5403261" y="4071041"/>
            <a:ext cx="1775793" cy="1044000"/>
            <a:chOff x="5378965" y="4599803"/>
            <a:chExt cx="1306454" cy="733441"/>
          </a:xfrm>
        </p:grpSpPr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78B636B5-9643-4C49-9E12-E83242F6913B}"/>
                </a:ext>
              </a:extLst>
            </p:cNvPr>
            <p:cNvSpPr/>
            <p:nvPr/>
          </p:nvSpPr>
          <p:spPr>
            <a:xfrm>
              <a:off x="5857113" y="4603924"/>
              <a:ext cx="828000" cy="521897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2034C065-ABA6-4F70-857A-4FD147A23C8F}"/>
                </a:ext>
              </a:extLst>
            </p:cNvPr>
            <p:cNvSpPr/>
            <p:nvPr/>
          </p:nvSpPr>
          <p:spPr>
            <a:xfrm>
              <a:off x="5857419" y="4599803"/>
              <a:ext cx="828000" cy="54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0CA81C9E-E5F7-4540-BDDC-66A61F1FB5BC}"/>
                </a:ext>
              </a:extLst>
            </p:cNvPr>
            <p:cNvSpPr/>
            <p:nvPr/>
          </p:nvSpPr>
          <p:spPr>
            <a:xfrm>
              <a:off x="5857107" y="5075460"/>
              <a:ext cx="828000" cy="54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3EA47967-664C-4E72-B672-0A8C234494BF}"/>
                </a:ext>
              </a:extLst>
            </p:cNvPr>
            <p:cNvCxnSpPr/>
            <p:nvPr/>
          </p:nvCxnSpPr>
          <p:spPr>
            <a:xfrm>
              <a:off x="6685107" y="5056396"/>
              <a:ext cx="0" cy="23477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D813414C-B097-4CE8-9AB4-5CED8738E048}"/>
                </a:ext>
              </a:extLst>
            </p:cNvPr>
            <p:cNvCxnSpPr/>
            <p:nvPr/>
          </p:nvCxnSpPr>
          <p:spPr>
            <a:xfrm>
              <a:off x="5857107" y="5063184"/>
              <a:ext cx="0" cy="23477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矢印コネクタ 65">
              <a:extLst>
                <a:ext uri="{FF2B5EF4-FFF2-40B4-BE49-F238E27FC236}">
                  <a16:creationId xmlns:a16="http://schemas.microsoft.com/office/drawing/2014/main" id="{3E7D7B36-9A98-4CA3-A851-C3B49CB7C734}"/>
                </a:ext>
              </a:extLst>
            </p:cNvPr>
            <p:cNvCxnSpPr/>
            <p:nvPr/>
          </p:nvCxnSpPr>
          <p:spPr>
            <a:xfrm>
              <a:off x="6421496" y="5203789"/>
              <a:ext cx="2636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矢印コネクタ 66">
              <a:extLst>
                <a:ext uri="{FF2B5EF4-FFF2-40B4-BE49-F238E27FC236}">
                  <a16:creationId xmlns:a16="http://schemas.microsoft.com/office/drawing/2014/main" id="{BE579C1B-D998-4224-8BF6-FB8916EF6880}"/>
                </a:ext>
              </a:extLst>
            </p:cNvPr>
            <p:cNvCxnSpPr>
              <a:cxnSpLocks/>
            </p:cNvCxnSpPr>
            <p:nvPr/>
          </p:nvCxnSpPr>
          <p:spPr>
            <a:xfrm rot="-10800000">
              <a:off x="5857107" y="5212027"/>
              <a:ext cx="2636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98701299-558F-41BB-87AA-10AD975E797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698500" y="4329804"/>
              <a:ext cx="0" cy="540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4E5EB0E7-1F95-4F18-9179-28F40992FD9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698987" y="4855389"/>
              <a:ext cx="0" cy="540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矢印コネクタ 69">
              <a:extLst>
                <a:ext uri="{FF2B5EF4-FFF2-40B4-BE49-F238E27FC236}">
                  <a16:creationId xmlns:a16="http://schemas.microsoft.com/office/drawing/2014/main" id="{D2EC1960-4B57-4A51-90D7-62C43F76BA3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462594" y="4681544"/>
              <a:ext cx="16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矢印コネクタ 70">
              <a:extLst>
                <a:ext uri="{FF2B5EF4-FFF2-40B4-BE49-F238E27FC236}">
                  <a16:creationId xmlns:a16="http://schemas.microsoft.com/office/drawing/2014/main" id="{53CBC56A-B238-4AF2-A823-A90787769F6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456114" y="5039171"/>
              <a:ext cx="16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CBCCCB1F-A259-436A-B9BB-BCADBE1CA48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02761" y="4589836"/>
              <a:ext cx="0" cy="126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DCFA98FC-2241-49C1-BF0F-414393ADC2A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02761" y="5014736"/>
              <a:ext cx="0" cy="126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9CBB82E1-3CCC-4A57-87CA-A3990CB99FB7}"/>
                </a:ext>
              </a:extLst>
            </p:cNvPr>
            <p:cNvSpPr txBox="1"/>
            <p:nvPr/>
          </p:nvSpPr>
          <p:spPr>
            <a:xfrm>
              <a:off x="5378965" y="4778775"/>
              <a:ext cx="353318" cy="192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364</a:t>
              </a:r>
              <a:endPara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71842249-5420-48AE-96F0-E8093062BB97}"/>
                </a:ext>
              </a:extLst>
            </p:cNvPr>
            <p:cNvSpPr txBox="1"/>
            <p:nvPr/>
          </p:nvSpPr>
          <p:spPr>
            <a:xfrm>
              <a:off x="5555186" y="4627827"/>
              <a:ext cx="284969" cy="172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</a:t>
              </a:r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37E255B1-61AF-4B03-8D9D-FB695AB23545}"/>
                </a:ext>
              </a:extLst>
            </p:cNvPr>
            <p:cNvSpPr txBox="1"/>
            <p:nvPr/>
          </p:nvSpPr>
          <p:spPr>
            <a:xfrm>
              <a:off x="5552266" y="4947958"/>
              <a:ext cx="296637" cy="172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</a:t>
              </a:r>
            </a:p>
          </p:txBody>
        </p: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8529B3AD-0C70-4636-988A-0C145C86B66B}"/>
                </a:ext>
              </a:extLst>
            </p:cNvPr>
            <p:cNvSpPr txBox="1"/>
            <p:nvPr/>
          </p:nvSpPr>
          <p:spPr>
            <a:xfrm>
              <a:off x="6112065" y="5140302"/>
              <a:ext cx="363867" cy="192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515</a:t>
              </a:r>
              <a:endPara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037C1D03-8F0B-42A3-95C9-81EFD5115060}"/>
              </a:ext>
            </a:extLst>
          </p:cNvPr>
          <p:cNvSpPr txBox="1"/>
          <p:nvPr/>
        </p:nvSpPr>
        <p:spPr>
          <a:xfrm>
            <a:off x="7198746" y="4054230"/>
            <a:ext cx="23196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B3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W515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Ｈ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364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ｍｍ）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上下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20mm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は留め具で隠れる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ため見えなくなります。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（車両タイプにより一部異なります。）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推奨紙厚はコート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135Kg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です。</a:t>
            </a:r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サブタイトル 8">
            <a:extLst>
              <a:ext uri="{FF2B5EF4-FFF2-40B4-BE49-F238E27FC236}">
                <a16:creationId xmlns:a16="http://schemas.microsoft.com/office/drawing/2014/main" id="{A131FB9B-FBB7-4C04-A5C8-00AA5A1EC8B8}"/>
              </a:ext>
            </a:extLst>
          </p:cNvPr>
          <p:cNvSpPr txBox="1">
            <a:spLocks/>
          </p:cNvSpPr>
          <p:nvPr/>
        </p:nvSpPr>
        <p:spPr bwMode="auto">
          <a:xfrm>
            <a:off x="3965038" y="5870584"/>
            <a:ext cx="5207984" cy="34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点検、整備、修理等により休車となる場合がございますので、予めご了承ください。</a:t>
            </a:r>
          </a:p>
        </p:txBody>
      </p:sp>
      <p:sp>
        <p:nvSpPr>
          <p:cNvPr id="34" name="サブタイトル 8">
            <a:extLst>
              <a:ext uri="{FF2B5EF4-FFF2-40B4-BE49-F238E27FC236}">
                <a16:creationId xmlns:a16="http://schemas.microsoft.com/office/drawing/2014/main" id="{5A2A0D66-85E7-4BB3-8E9D-876EAC16F633}"/>
              </a:ext>
            </a:extLst>
          </p:cNvPr>
          <p:cNvSpPr txBox="1">
            <a:spLocks/>
          </p:cNvSpPr>
          <p:nvPr/>
        </p:nvSpPr>
        <p:spPr bwMode="auto">
          <a:xfrm>
            <a:off x="421586" y="5648620"/>
            <a:ext cx="2645238" cy="34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写真は</a:t>
            </a:r>
            <a:r>
              <a:rPr lang="en-US" altLang="ja-JP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枠分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掲出のイメージです。</a:t>
            </a:r>
          </a:p>
          <a:p>
            <a:pPr algn="l" eaLnBrk="1" hangingPunct="1">
              <a:defRPr/>
            </a:pPr>
            <a:endParaRPr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F60D2D8-6D16-4566-80B5-A260E2DDE8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265" y="2969505"/>
            <a:ext cx="3503360" cy="2642008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51C530F-4F37-457C-9EFB-38D9E8833330}"/>
              </a:ext>
            </a:extLst>
          </p:cNvPr>
          <p:cNvSpPr/>
          <p:nvPr/>
        </p:nvSpPr>
        <p:spPr>
          <a:xfrm>
            <a:off x="816964" y="3122459"/>
            <a:ext cx="1736630" cy="1415232"/>
          </a:xfrm>
          <a:custGeom>
            <a:avLst/>
            <a:gdLst>
              <a:gd name="connsiteX0" fmla="*/ 0 w 1209907"/>
              <a:gd name="connsiteY0" fmla="*/ 0 h 657587"/>
              <a:gd name="connsiteX1" fmla="*/ 1209907 w 1209907"/>
              <a:gd name="connsiteY1" fmla="*/ 0 h 657587"/>
              <a:gd name="connsiteX2" fmla="*/ 1209907 w 1209907"/>
              <a:gd name="connsiteY2" fmla="*/ 657587 h 657587"/>
              <a:gd name="connsiteX3" fmla="*/ 0 w 1209907"/>
              <a:gd name="connsiteY3" fmla="*/ 657587 h 657587"/>
              <a:gd name="connsiteX4" fmla="*/ 0 w 1209907"/>
              <a:gd name="connsiteY4" fmla="*/ 0 h 657587"/>
              <a:gd name="connsiteX0" fmla="*/ 801188 w 2011095"/>
              <a:gd name="connsiteY0" fmla="*/ 0 h 1075598"/>
              <a:gd name="connsiteX1" fmla="*/ 2011095 w 2011095"/>
              <a:gd name="connsiteY1" fmla="*/ 0 h 1075598"/>
              <a:gd name="connsiteX2" fmla="*/ 2011095 w 2011095"/>
              <a:gd name="connsiteY2" fmla="*/ 657587 h 1075598"/>
              <a:gd name="connsiteX3" fmla="*/ 0 w 2011095"/>
              <a:gd name="connsiteY3" fmla="*/ 1075598 h 1075598"/>
              <a:gd name="connsiteX4" fmla="*/ 801188 w 2011095"/>
              <a:gd name="connsiteY4" fmla="*/ 0 h 1075598"/>
              <a:gd name="connsiteX0" fmla="*/ 801188 w 2011095"/>
              <a:gd name="connsiteY0" fmla="*/ 0 h 1075598"/>
              <a:gd name="connsiteX1" fmla="*/ 2011095 w 2011095"/>
              <a:gd name="connsiteY1" fmla="*/ 0 h 1075598"/>
              <a:gd name="connsiteX2" fmla="*/ 2011095 w 2011095"/>
              <a:gd name="connsiteY2" fmla="*/ 657587 h 1075598"/>
              <a:gd name="connsiteX3" fmla="*/ 0 w 2011095"/>
              <a:gd name="connsiteY3" fmla="*/ 1075598 h 1075598"/>
              <a:gd name="connsiteX4" fmla="*/ 801188 w 2011095"/>
              <a:gd name="connsiteY4" fmla="*/ 0 h 1075598"/>
              <a:gd name="connsiteX0" fmla="*/ 801188 w 2011095"/>
              <a:gd name="connsiteY0" fmla="*/ 0 h 1380398"/>
              <a:gd name="connsiteX1" fmla="*/ 2011095 w 2011095"/>
              <a:gd name="connsiteY1" fmla="*/ 0 h 1380398"/>
              <a:gd name="connsiteX2" fmla="*/ 1070569 w 2011095"/>
              <a:gd name="connsiteY2" fmla="*/ 1380398 h 1380398"/>
              <a:gd name="connsiteX3" fmla="*/ 0 w 2011095"/>
              <a:gd name="connsiteY3" fmla="*/ 1075598 h 1380398"/>
              <a:gd name="connsiteX4" fmla="*/ 801188 w 2011095"/>
              <a:gd name="connsiteY4" fmla="*/ 0 h 1380398"/>
              <a:gd name="connsiteX0" fmla="*/ 801188 w 1488581"/>
              <a:gd name="connsiteY0" fmla="*/ 0 h 1380398"/>
              <a:gd name="connsiteX1" fmla="*/ 1488581 w 1488581"/>
              <a:gd name="connsiteY1" fmla="*/ 592182 h 1380398"/>
              <a:gd name="connsiteX2" fmla="*/ 1070569 w 1488581"/>
              <a:gd name="connsiteY2" fmla="*/ 1380398 h 1380398"/>
              <a:gd name="connsiteX3" fmla="*/ 0 w 1488581"/>
              <a:gd name="connsiteY3" fmla="*/ 1075598 h 1380398"/>
              <a:gd name="connsiteX4" fmla="*/ 801188 w 1488581"/>
              <a:gd name="connsiteY4" fmla="*/ 0 h 1380398"/>
              <a:gd name="connsiteX0" fmla="*/ 801188 w 1627918"/>
              <a:gd name="connsiteY0" fmla="*/ 0 h 1380398"/>
              <a:gd name="connsiteX1" fmla="*/ 1627918 w 1627918"/>
              <a:gd name="connsiteY1" fmla="*/ 740228 h 1380398"/>
              <a:gd name="connsiteX2" fmla="*/ 1070569 w 1627918"/>
              <a:gd name="connsiteY2" fmla="*/ 1380398 h 1380398"/>
              <a:gd name="connsiteX3" fmla="*/ 0 w 1627918"/>
              <a:gd name="connsiteY3" fmla="*/ 1075598 h 1380398"/>
              <a:gd name="connsiteX4" fmla="*/ 801188 w 1627918"/>
              <a:gd name="connsiteY4" fmla="*/ 0 h 1380398"/>
              <a:gd name="connsiteX0" fmla="*/ 801188 w 1627918"/>
              <a:gd name="connsiteY0" fmla="*/ 0 h 1380398"/>
              <a:gd name="connsiteX1" fmla="*/ 1627918 w 1627918"/>
              <a:gd name="connsiteY1" fmla="*/ 740228 h 1380398"/>
              <a:gd name="connsiteX2" fmla="*/ 1070569 w 1627918"/>
              <a:gd name="connsiteY2" fmla="*/ 1380398 h 1380398"/>
              <a:gd name="connsiteX3" fmla="*/ 0 w 1627918"/>
              <a:gd name="connsiteY3" fmla="*/ 1075598 h 1380398"/>
              <a:gd name="connsiteX4" fmla="*/ 801188 w 1627918"/>
              <a:gd name="connsiteY4" fmla="*/ 0 h 1380398"/>
              <a:gd name="connsiteX0" fmla="*/ 801188 w 1715003"/>
              <a:gd name="connsiteY0" fmla="*/ 0 h 1380398"/>
              <a:gd name="connsiteX1" fmla="*/ 1715003 w 1715003"/>
              <a:gd name="connsiteY1" fmla="*/ 696685 h 1380398"/>
              <a:gd name="connsiteX2" fmla="*/ 1070569 w 1715003"/>
              <a:gd name="connsiteY2" fmla="*/ 1380398 h 1380398"/>
              <a:gd name="connsiteX3" fmla="*/ 0 w 1715003"/>
              <a:gd name="connsiteY3" fmla="*/ 1075598 h 1380398"/>
              <a:gd name="connsiteX4" fmla="*/ 801188 w 1715003"/>
              <a:gd name="connsiteY4" fmla="*/ 0 h 1380398"/>
              <a:gd name="connsiteX0" fmla="*/ 836022 w 1715003"/>
              <a:gd name="connsiteY0" fmla="*/ 0 h 1415232"/>
              <a:gd name="connsiteX1" fmla="*/ 1715003 w 1715003"/>
              <a:gd name="connsiteY1" fmla="*/ 731519 h 1415232"/>
              <a:gd name="connsiteX2" fmla="*/ 1070569 w 1715003"/>
              <a:gd name="connsiteY2" fmla="*/ 1415232 h 1415232"/>
              <a:gd name="connsiteX3" fmla="*/ 0 w 1715003"/>
              <a:gd name="connsiteY3" fmla="*/ 1110432 h 1415232"/>
              <a:gd name="connsiteX4" fmla="*/ 836022 w 1715003"/>
              <a:gd name="connsiteY4" fmla="*/ 0 h 1415232"/>
              <a:gd name="connsiteX0" fmla="*/ 836022 w 1723711"/>
              <a:gd name="connsiteY0" fmla="*/ 0 h 1415232"/>
              <a:gd name="connsiteX1" fmla="*/ 1723711 w 1723711"/>
              <a:gd name="connsiteY1" fmla="*/ 757645 h 1415232"/>
              <a:gd name="connsiteX2" fmla="*/ 1070569 w 1723711"/>
              <a:gd name="connsiteY2" fmla="*/ 1415232 h 1415232"/>
              <a:gd name="connsiteX3" fmla="*/ 0 w 1723711"/>
              <a:gd name="connsiteY3" fmla="*/ 1110432 h 1415232"/>
              <a:gd name="connsiteX4" fmla="*/ 836022 w 1723711"/>
              <a:gd name="connsiteY4" fmla="*/ 0 h 1415232"/>
              <a:gd name="connsiteX0" fmla="*/ 836022 w 1697586"/>
              <a:gd name="connsiteY0" fmla="*/ 0 h 1415232"/>
              <a:gd name="connsiteX1" fmla="*/ 1697586 w 1697586"/>
              <a:gd name="connsiteY1" fmla="*/ 792480 h 1415232"/>
              <a:gd name="connsiteX2" fmla="*/ 1070569 w 1697586"/>
              <a:gd name="connsiteY2" fmla="*/ 1415232 h 1415232"/>
              <a:gd name="connsiteX3" fmla="*/ 0 w 1697586"/>
              <a:gd name="connsiteY3" fmla="*/ 1110432 h 1415232"/>
              <a:gd name="connsiteX4" fmla="*/ 836022 w 1697586"/>
              <a:gd name="connsiteY4" fmla="*/ 0 h 1415232"/>
              <a:gd name="connsiteX0" fmla="*/ 836022 w 1706294"/>
              <a:gd name="connsiteY0" fmla="*/ 0 h 1415232"/>
              <a:gd name="connsiteX1" fmla="*/ 1706294 w 1706294"/>
              <a:gd name="connsiteY1" fmla="*/ 783771 h 1415232"/>
              <a:gd name="connsiteX2" fmla="*/ 1070569 w 1706294"/>
              <a:gd name="connsiteY2" fmla="*/ 1415232 h 1415232"/>
              <a:gd name="connsiteX3" fmla="*/ 0 w 1706294"/>
              <a:gd name="connsiteY3" fmla="*/ 1110432 h 1415232"/>
              <a:gd name="connsiteX4" fmla="*/ 836022 w 1706294"/>
              <a:gd name="connsiteY4" fmla="*/ 0 h 1415232"/>
              <a:gd name="connsiteX0" fmla="*/ 836022 w 1706294"/>
              <a:gd name="connsiteY0" fmla="*/ 0 h 1415232"/>
              <a:gd name="connsiteX1" fmla="*/ 1706294 w 1706294"/>
              <a:gd name="connsiteY1" fmla="*/ 783771 h 1415232"/>
              <a:gd name="connsiteX2" fmla="*/ 1144241 w 1706294"/>
              <a:gd name="connsiteY2" fmla="*/ 1415232 h 1415232"/>
              <a:gd name="connsiteX3" fmla="*/ 0 w 1706294"/>
              <a:gd name="connsiteY3" fmla="*/ 1110432 h 1415232"/>
              <a:gd name="connsiteX4" fmla="*/ 836022 w 1706294"/>
              <a:gd name="connsiteY4" fmla="*/ 0 h 1415232"/>
              <a:gd name="connsiteX0" fmla="*/ 836022 w 1740963"/>
              <a:gd name="connsiteY0" fmla="*/ 0 h 1415232"/>
              <a:gd name="connsiteX1" fmla="*/ 1740963 w 1740963"/>
              <a:gd name="connsiteY1" fmla="*/ 809773 h 1415232"/>
              <a:gd name="connsiteX2" fmla="*/ 1144241 w 1740963"/>
              <a:gd name="connsiteY2" fmla="*/ 1415232 h 1415232"/>
              <a:gd name="connsiteX3" fmla="*/ 0 w 1740963"/>
              <a:gd name="connsiteY3" fmla="*/ 1110432 h 1415232"/>
              <a:gd name="connsiteX4" fmla="*/ 836022 w 1740963"/>
              <a:gd name="connsiteY4" fmla="*/ 0 h 1415232"/>
              <a:gd name="connsiteX0" fmla="*/ 836022 w 1740963"/>
              <a:gd name="connsiteY0" fmla="*/ 0 h 1415232"/>
              <a:gd name="connsiteX1" fmla="*/ 1740963 w 1740963"/>
              <a:gd name="connsiteY1" fmla="*/ 809773 h 1415232"/>
              <a:gd name="connsiteX2" fmla="*/ 1144241 w 1740963"/>
              <a:gd name="connsiteY2" fmla="*/ 1415232 h 1415232"/>
              <a:gd name="connsiteX3" fmla="*/ 0 w 1740963"/>
              <a:gd name="connsiteY3" fmla="*/ 1110432 h 1415232"/>
              <a:gd name="connsiteX4" fmla="*/ 836022 w 1740963"/>
              <a:gd name="connsiteY4" fmla="*/ 0 h 1415232"/>
              <a:gd name="connsiteX0" fmla="*/ 836022 w 1753964"/>
              <a:gd name="connsiteY0" fmla="*/ 0 h 1415232"/>
              <a:gd name="connsiteX1" fmla="*/ 1753964 w 1753964"/>
              <a:gd name="connsiteY1" fmla="*/ 796772 h 1415232"/>
              <a:gd name="connsiteX2" fmla="*/ 1144241 w 1753964"/>
              <a:gd name="connsiteY2" fmla="*/ 1415232 h 1415232"/>
              <a:gd name="connsiteX3" fmla="*/ 0 w 1753964"/>
              <a:gd name="connsiteY3" fmla="*/ 1110432 h 1415232"/>
              <a:gd name="connsiteX4" fmla="*/ 836022 w 1753964"/>
              <a:gd name="connsiteY4" fmla="*/ 0 h 1415232"/>
              <a:gd name="connsiteX0" fmla="*/ 836022 w 1736630"/>
              <a:gd name="connsiteY0" fmla="*/ 0 h 1415232"/>
              <a:gd name="connsiteX1" fmla="*/ 1736630 w 1736630"/>
              <a:gd name="connsiteY1" fmla="*/ 809773 h 1415232"/>
              <a:gd name="connsiteX2" fmla="*/ 1144241 w 1736630"/>
              <a:gd name="connsiteY2" fmla="*/ 1415232 h 1415232"/>
              <a:gd name="connsiteX3" fmla="*/ 0 w 1736630"/>
              <a:gd name="connsiteY3" fmla="*/ 1110432 h 1415232"/>
              <a:gd name="connsiteX4" fmla="*/ 836022 w 1736630"/>
              <a:gd name="connsiteY4" fmla="*/ 0 h 141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630" h="1415232">
                <a:moveTo>
                  <a:pt x="836022" y="0"/>
                </a:moveTo>
                <a:lnTo>
                  <a:pt x="1736630" y="809773"/>
                </a:lnTo>
                <a:cubicBezTo>
                  <a:pt x="1281252" y="1210087"/>
                  <a:pt x="1330024" y="1201842"/>
                  <a:pt x="1144241" y="1415232"/>
                </a:cubicBezTo>
                <a:lnTo>
                  <a:pt x="0" y="1110432"/>
                </a:lnTo>
                <a:cubicBezTo>
                  <a:pt x="206103" y="708357"/>
                  <a:pt x="568959" y="358533"/>
                  <a:pt x="836022" y="0"/>
                </a:cubicBezTo>
                <a:close/>
              </a:path>
            </a:pathLst>
          </a:custGeom>
          <a:solidFill>
            <a:srgbClr val="30A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A54EB86-6024-4A4B-A5D4-F9CCE72EFC8F}"/>
              </a:ext>
            </a:extLst>
          </p:cNvPr>
          <p:cNvSpPr/>
          <p:nvPr/>
        </p:nvSpPr>
        <p:spPr>
          <a:xfrm>
            <a:off x="2055153" y="3997181"/>
            <a:ext cx="916834" cy="681536"/>
          </a:xfrm>
          <a:custGeom>
            <a:avLst/>
            <a:gdLst>
              <a:gd name="connsiteX0" fmla="*/ 0 w 873375"/>
              <a:gd name="connsiteY0" fmla="*/ 0 h 611908"/>
              <a:gd name="connsiteX1" fmla="*/ 873375 w 873375"/>
              <a:gd name="connsiteY1" fmla="*/ 0 h 611908"/>
              <a:gd name="connsiteX2" fmla="*/ 873375 w 873375"/>
              <a:gd name="connsiteY2" fmla="*/ 611908 h 611908"/>
              <a:gd name="connsiteX3" fmla="*/ 0 w 873375"/>
              <a:gd name="connsiteY3" fmla="*/ 611908 h 611908"/>
              <a:gd name="connsiteX4" fmla="*/ 0 w 873375"/>
              <a:gd name="connsiteY4" fmla="*/ 0 h 611908"/>
              <a:gd name="connsiteX0" fmla="*/ 566057 w 1439432"/>
              <a:gd name="connsiteY0" fmla="*/ 0 h 611908"/>
              <a:gd name="connsiteX1" fmla="*/ 1439432 w 1439432"/>
              <a:gd name="connsiteY1" fmla="*/ 0 h 611908"/>
              <a:gd name="connsiteX2" fmla="*/ 1439432 w 1439432"/>
              <a:gd name="connsiteY2" fmla="*/ 611908 h 611908"/>
              <a:gd name="connsiteX3" fmla="*/ 0 w 1439432"/>
              <a:gd name="connsiteY3" fmla="*/ 507405 h 611908"/>
              <a:gd name="connsiteX4" fmla="*/ 566057 w 1439432"/>
              <a:gd name="connsiteY4" fmla="*/ 0 h 611908"/>
              <a:gd name="connsiteX0" fmla="*/ 566057 w 1439432"/>
              <a:gd name="connsiteY0" fmla="*/ 0 h 611908"/>
              <a:gd name="connsiteX1" fmla="*/ 1439432 w 1439432"/>
              <a:gd name="connsiteY1" fmla="*/ 0 h 611908"/>
              <a:gd name="connsiteX2" fmla="*/ 1439432 w 1439432"/>
              <a:gd name="connsiteY2" fmla="*/ 611908 h 611908"/>
              <a:gd name="connsiteX3" fmla="*/ 0 w 1439432"/>
              <a:gd name="connsiteY3" fmla="*/ 507405 h 611908"/>
              <a:gd name="connsiteX4" fmla="*/ 566057 w 1439432"/>
              <a:gd name="connsiteY4" fmla="*/ 0 h 611908"/>
              <a:gd name="connsiteX0" fmla="*/ 566057 w 1439432"/>
              <a:gd name="connsiteY0" fmla="*/ 0 h 672868"/>
              <a:gd name="connsiteX1" fmla="*/ 1439432 w 1439432"/>
              <a:gd name="connsiteY1" fmla="*/ 0 h 672868"/>
              <a:gd name="connsiteX2" fmla="*/ 455364 w 1439432"/>
              <a:gd name="connsiteY2" fmla="*/ 672868 h 672868"/>
              <a:gd name="connsiteX3" fmla="*/ 0 w 1439432"/>
              <a:gd name="connsiteY3" fmla="*/ 507405 h 672868"/>
              <a:gd name="connsiteX4" fmla="*/ 566057 w 1439432"/>
              <a:gd name="connsiteY4" fmla="*/ 0 h 672868"/>
              <a:gd name="connsiteX0" fmla="*/ 566057 w 855957"/>
              <a:gd name="connsiteY0" fmla="*/ 0 h 672868"/>
              <a:gd name="connsiteX1" fmla="*/ 855957 w 855957"/>
              <a:gd name="connsiteY1" fmla="*/ 278674 h 672868"/>
              <a:gd name="connsiteX2" fmla="*/ 455364 w 855957"/>
              <a:gd name="connsiteY2" fmla="*/ 672868 h 672868"/>
              <a:gd name="connsiteX3" fmla="*/ 0 w 855957"/>
              <a:gd name="connsiteY3" fmla="*/ 507405 h 672868"/>
              <a:gd name="connsiteX4" fmla="*/ 566057 w 855957"/>
              <a:gd name="connsiteY4" fmla="*/ 0 h 672868"/>
              <a:gd name="connsiteX0" fmla="*/ 566057 w 899499"/>
              <a:gd name="connsiteY0" fmla="*/ 0 h 672868"/>
              <a:gd name="connsiteX1" fmla="*/ 899499 w 899499"/>
              <a:gd name="connsiteY1" fmla="*/ 226423 h 672868"/>
              <a:gd name="connsiteX2" fmla="*/ 455364 w 899499"/>
              <a:gd name="connsiteY2" fmla="*/ 672868 h 672868"/>
              <a:gd name="connsiteX3" fmla="*/ 0 w 899499"/>
              <a:gd name="connsiteY3" fmla="*/ 507405 h 672868"/>
              <a:gd name="connsiteX4" fmla="*/ 566057 w 899499"/>
              <a:gd name="connsiteY4" fmla="*/ 0 h 672868"/>
              <a:gd name="connsiteX0" fmla="*/ 566057 w 899499"/>
              <a:gd name="connsiteY0" fmla="*/ 0 h 672868"/>
              <a:gd name="connsiteX1" fmla="*/ 899499 w 899499"/>
              <a:gd name="connsiteY1" fmla="*/ 226423 h 672868"/>
              <a:gd name="connsiteX2" fmla="*/ 455364 w 899499"/>
              <a:gd name="connsiteY2" fmla="*/ 672868 h 672868"/>
              <a:gd name="connsiteX3" fmla="*/ 0 w 899499"/>
              <a:gd name="connsiteY3" fmla="*/ 507405 h 672868"/>
              <a:gd name="connsiteX4" fmla="*/ 566057 w 899499"/>
              <a:gd name="connsiteY4" fmla="*/ 0 h 672868"/>
              <a:gd name="connsiteX0" fmla="*/ 566057 w 899499"/>
              <a:gd name="connsiteY0" fmla="*/ 0 h 672868"/>
              <a:gd name="connsiteX1" fmla="*/ 899499 w 899499"/>
              <a:gd name="connsiteY1" fmla="*/ 226423 h 672868"/>
              <a:gd name="connsiteX2" fmla="*/ 455364 w 899499"/>
              <a:gd name="connsiteY2" fmla="*/ 672868 h 672868"/>
              <a:gd name="connsiteX3" fmla="*/ 0 w 899499"/>
              <a:gd name="connsiteY3" fmla="*/ 507405 h 672868"/>
              <a:gd name="connsiteX4" fmla="*/ 566057 w 899499"/>
              <a:gd name="connsiteY4" fmla="*/ 0 h 672868"/>
              <a:gd name="connsiteX0" fmla="*/ 566057 w 899499"/>
              <a:gd name="connsiteY0" fmla="*/ 0 h 672868"/>
              <a:gd name="connsiteX1" fmla="*/ 899499 w 899499"/>
              <a:gd name="connsiteY1" fmla="*/ 226423 h 672868"/>
              <a:gd name="connsiteX2" fmla="*/ 455364 w 899499"/>
              <a:gd name="connsiteY2" fmla="*/ 672868 h 672868"/>
              <a:gd name="connsiteX3" fmla="*/ 0 w 899499"/>
              <a:gd name="connsiteY3" fmla="*/ 507405 h 672868"/>
              <a:gd name="connsiteX4" fmla="*/ 566057 w 899499"/>
              <a:gd name="connsiteY4" fmla="*/ 0 h 672868"/>
              <a:gd name="connsiteX0" fmla="*/ 566057 w 899499"/>
              <a:gd name="connsiteY0" fmla="*/ 0 h 672868"/>
              <a:gd name="connsiteX1" fmla="*/ 899499 w 899499"/>
              <a:gd name="connsiteY1" fmla="*/ 226423 h 672868"/>
              <a:gd name="connsiteX2" fmla="*/ 455364 w 899499"/>
              <a:gd name="connsiteY2" fmla="*/ 672868 h 672868"/>
              <a:gd name="connsiteX3" fmla="*/ 0 w 899499"/>
              <a:gd name="connsiteY3" fmla="*/ 507405 h 672868"/>
              <a:gd name="connsiteX4" fmla="*/ 566057 w 899499"/>
              <a:gd name="connsiteY4" fmla="*/ 0 h 672868"/>
              <a:gd name="connsiteX0" fmla="*/ 566057 w 916834"/>
              <a:gd name="connsiteY0" fmla="*/ 0 h 672868"/>
              <a:gd name="connsiteX1" fmla="*/ 916834 w 916834"/>
              <a:gd name="connsiteY1" fmla="*/ 269759 h 672868"/>
              <a:gd name="connsiteX2" fmla="*/ 455364 w 916834"/>
              <a:gd name="connsiteY2" fmla="*/ 672868 h 672868"/>
              <a:gd name="connsiteX3" fmla="*/ 0 w 916834"/>
              <a:gd name="connsiteY3" fmla="*/ 507405 h 672868"/>
              <a:gd name="connsiteX4" fmla="*/ 566057 w 916834"/>
              <a:gd name="connsiteY4" fmla="*/ 0 h 672868"/>
              <a:gd name="connsiteX0" fmla="*/ 583391 w 916834"/>
              <a:gd name="connsiteY0" fmla="*/ 0 h 724872"/>
              <a:gd name="connsiteX1" fmla="*/ 916834 w 916834"/>
              <a:gd name="connsiteY1" fmla="*/ 321763 h 724872"/>
              <a:gd name="connsiteX2" fmla="*/ 455364 w 916834"/>
              <a:gd name="connsiteY2" fmla="*/ 724872 h 724872"/>
              <a:gd name="connsiteX3" fmla="*/ 0 w 916834"/>
              <a:gd name="connsiteY3" fmla="*/ 559409 h 724872"/>
              <a:gd name="connsiteX4" fmla="*/ 583391 w 916834"/>
              <a:gd name="connsiteY4" fmla="*/ 0 h 724872"/>
              <a:gd name="connsiteX0" fmla="*/ 583391 w 916834"/>
              <a:gd name="connsiteY0" fmla="*/ 0 h 724872"/>
              <a:gd name="connsiteX1" fmla="*/ 916834 w 916834"/>
              <a:gd name="connsiteY1" fmla="*/ 321763 h 724872"/>
              <a:gd name="connsiteX2" fmla="*/ 455364 w 916834"/>
              <a:gd name="connsiteY2" fmla="*/ 724872 h 724872"/>
              <a:gd name="connsiteX3" fmla="*/ 0 w 916834"/>
              <a:gd name="connsiteY3" fmla="*/ 559409 h 724872"/>
              <a:gd name="connsiteX4" fmla="*/ 583391 w 916834"/>
              <a:gd name="connsiteY4" fmla="*/ 0 h 724872"/>
              <a:gd name="connsiteX0" fmla="*/ 583391 w 916834"/>
              <a:gd name="connsiteY0" fmla="*/ 0 h 724872"/>
              <a:gd name="connsiteX1" fmla="*/ 916834 w 916834"/>
              <a:gd name="connsiteY1" fmla="*/ 321763 h 724872"/>
              <a:gd name="connsiteX2" fmla="*/ 455364 w 916834"/>
              <a:gd name="connsiteY2" fmla="*/ 724872 h 724872"/>
              <a:gd name="connsiteX3" fmla="*/ 0 w 916834"/>
              <a:gd name="connsiteY3" fmla="*/ 559409 h 724872"/>
              <a:gd name="connsiteX4" fmla="*/ 583391 w 916834"/>
              <a:gd name="connsiteY4" fmla="*/ 0 h 724872"/>
              <a:gd name="connsiteX0" fmla="*/ 574724 w 916834"/>
              <a:gd name="connsiteY0" fmla="*/ 0 h 707538"/>
              <a:gd name="connsiteX1" fmla="*/ 916834 w 916834"/>
              <a:gd name="connsiteY1" fmla="*/ 304429 h 707538"/>
              <a:gd name="connsiteX2" fmla="*/ 455364 w 916834"/>
              <a:gd name="connsiteY2" fmla="*/ 707538 h 707538"/>
              <a:gd name="connsiteX3" fmla="*/ 0 w 916834"/>
              <a:gd name="connsiteY3" fmla="*/ 542075 h 707538"/>
              <a:gd name="connsiteX4" fmla="*/ 574724 w 916834"/>
              <a:gd name="connsiteY4" fmla="*/ 0 h 707538"/>
              <a:gd name="connsiteX0" fmla="*/ 574724 w 916834"/>
              <a:gd name="connsiteY0" fmla="*/ 0 h 707538"/>
              <a:gd name="connsiteX1" fmla="*/ 916834 w 916834"/>
              <a:gd name="connsiteY1" fmla="*/ 304429 h 707538"/>
              <a:gd name="connsiteX2" fmla="*/ 455364 w 916834"/>
              <a:gd name="connsiteY2" fmla="*/ 707538 h 707538"/>
              <a:gd name="connsiteX3" fmla="*/ 0 w 916834"/>
              <a:gd name="connsiteY3" fmla="*/ 542075 h 707538"/>
              <a:gd name="connsiteX4" fmla="*/ 574724 w 916834"/>
              <a:gd name="connsiteY4" fmla="*/ 0 h 707538"/>
              <a:gd name="connsiteX0" fmla="*/ 574724 w 916834"/>
              <a:gd name="connsiteY0" fmla="*/ 0 h 694537"/>
              <a:gd name="connsiteX1" fmla="*/ 916834 w 916834"/>
              <a:gd name="connsiteY1" fmla="*/ 304429 h 694537"/>
              <a:gd name="connsiteX2" fmla="*/ 477032 w 916834"/>
              <a:gd name="connsiteY2" fmla="*/ 694537 h 694537"/>
              <a:gd name="connsiteX3" fmla="*/ 0 w 916834"/>
              <a:gd name="connsiteY3" fmla="*/ 542075 h 694537"/>
              <a:gd name="connsiteX4" fmla="*/ 574724 w 916834"/>
              <a:gd name="connsiteY4" fmla="*/ 0 h 694537"/>
              <a:gd name="connsiteX0" fmla="*/ 574724 w 916834"/>
              <a:gd name="connsiteY0" fmla="*/ 0 h 690203"/>
              <a:gd name="connsiteX1" fmla="*/ 916834 w 916834"/>
              <a:gd name="connsiteY1" fmla="*/ 304429 h 690203"/>
              <a:gd name="connsiteX2" fmla="*/ 485699 w 916834"/>
              <a:gd name="connsiteY2" fmla="*/ 690203 h 690203"/>
              <a:gd name="connsiteX3" fmla="*/ 0 w 916834"/>
              <a:gd name="connsiteY3" fmla="*/ 542075 h 690203"/>
              <a:gd name="connsiteX4" fmla="*/ 574724 w 916834"/>
              <a:gd name="connsiteY4" fmla="*/ 0 h 690203"/>
              <a:gd name="connsiteX0" fmla="*/ 574724 w 916834"/>
              <a:gd name="connsiteY0" fmla="*/ 0 h 681536"/>
              <a:gd name="connsiteX1" fmla="*/ 916834 w 916834"/>
              <a:gd name="connsiteY1" fmla="*/ 304429 h 681536"/>
              <a:gd name="connsiteX2" fmla="*/ 490032 w 916834"/>
              <a:gd name="connsiteY2" fmla="*/ 681536 h 681536"/>
              <a:gd name="connsiteX3" fmla="*/ 0 w 916834"/>
              <a:gd name="connsiteY3" fmla="*/ 542075 h 681536"/>
              <a:gd name="connsiteX4" fmla="*/ 574724 w 916834"/>
              <a:gd name="connsiteY4" fmla="*/ 0 h 68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834" h="681536">
                <a:moveTo>
                  <a:pt x="574724" y="0"/>
                </a:moveTo>
                <a:lnTo>
                  <a:pt x="916834" y="304429"/>
                </a:lnTo>
                <a:cubicBezTo>
                  <a:pt x="750341" y="410692"/>
                  <a:pt x="633744" y="502385"/>
                  <a:pt x="490032" y="681536"/>
                </a:cubicBezTo>
                <a:lnTo>
                  <a:pt x="0" y="542075"/>
                </a:lnTo>
                <a:cubicBezTo>
                  <a:pt x="185177" y="328654"/>
                  <a:pt x="307661" y="169135"/>
                  <a:pt x="574724" y="0"/>
                </a:cubicBezTo>
                <a:close/>
              </a:path>
            </a:pathLst>
          </a:custGeom>
          <a:solidFill>
            <a:srgbClr val="30A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CB9303F-513B-48A2-B991-3875910F9C10}"/>
              </a:ext>
            </a:extLst>
          </p:cNvPr>
          <p:cNvSpPr/>
          <p:nvPr/>
        </p:nvSpPr>
        <p:spPr>
          <a:xfrm>
            <a:off x="2604344" y="4334460"/>
            <a:ext cx="559574" cy="436522"/>
          </a:xfrm>
          <a:custGeom>
            <a:avLst/>
            <a:gdLst>
              <a:gd name="connsiteX0" fmla="*/ 0 w 654958"/>
              <a:gd name="connsiteY0" fmla="*/ 0 h 514607"/>
              <a:gd name="connsiteX1" fmla="*/ 654958 w 654958"/>
              <a:gd name="connsiteY1" fmla="*/ 0 h 514607"/>
              <a:gd name="connsiteX2" fmla="*/ 654958 w 654958"/>
              <a:gd name="connsiteY2" fmla="*/ 514607 h 514607"/>
              <a:gd name="connsiteX3" fmla="*/ 0 w 654958"/>
              <a:gd name="connsiteY3" fmla="*/ 514607 h 514607"/>
              <a:gd name="connsiteX4" fmla="*/ 0 w 654958"/>
              <a:gd name="connsiteY4" fmla="*/ 0 h 514607"/>
              <a:gd name="connsiteX0" fmla="*/ 444137 w 1099095"/>
              <a:gd name="connsiteY0" fmla="*/ 0 h 514607"/>
              <a:gd name="connsiteX1" fmla="*/ 1099095 w 1099095"/>
              <a:gd name="connsiteY1" fmla="*/ 0 h 514607"/>
              <a:gd name="connsiteX2" fmla="*/ 1099095 w 1099095"/>
              <a:gd name="connsiteY2" fmla="*/ 514607 h 514607"/>
              <a:gd name="connsiteX3" fmla="*/ 0 w 1099095"/>
              <a:gd name="connsiteY3" fmla="*/ 392687 h 514607"/>
              <a:gd name="connsiteX4" fmla="*/ 444137 w 1099095"/>
              <a:gd name="connsiteY4" fmla="*/ 0 h 514607"/>
              <a:gd name="connsiteX0" fmla="*/ 444137 w 1099095"/>
              <a:gd name="connsiteY0" fmla="*/ 0 h 514607"/>
              <a:gd name="connsiteX1" fmla="*/ 1099095 w 1099095"/>
              <a:gd name="connsiteY1" fmla="*/ 0 h 514607"/>
              <a:gd name="connsiteX2" fmla="*/ 1099095 w 1099095"/>
              <a:gd name="connsiteY2" fmla="*/ 514607 h 514607"/>
              <a:gd name="connsiteX3" fmla="*/ 0 w 1099095"/>
              <a:gd name="connsiteY3" fmla="*/ 392687 h 514607"/>
              <a:gd name="connsiteX4" fmla="*/ 444137 w 1099095"/>
              <a:gd name="connsiteY4" fmla="*/ 0 h 514607"/>
              <a:gd name="connsiteX0" fmla="*/ 444137 w 1099095"/>
              <a:gd name="connsiteY0" fmla="*/ 0 h 497190"/>
              <a:gd name="connsiteX1" fmla="*/ 1099095 w 1099095"/>
              <a:gd name="connsiteY1" fmla="*/ 0 h 497190"/>
              <a:gd name="connsiteX2" fmla="*/ 367575 w 1099095"/>
              <a:gd name="connsiteY2" fmla="*/ 497190 h 497190"/>
              <a:gd name="connsiteX3" fmla="*/ 0 w 1099095"/>
              <a:gd name="connsiteY3" fmla="*/ 392687 h 497190"/>
              <a:gd name="connsiteX4" fmla="*/ 444137 w 1099095"/>
              <a:gd name="connsiteY4" fmla="*/ 0 h 497190"/>
              <a:gd name="connsiteX0" fmla="*/ 444137 w 646250"/>
              <a:gd name="connsiteY0" fmla="*/ 0 h 497190"/>
              <a:gd name="connsiteX1" fmla="*/ 646250 w 646250"/>
              <a:gd name="connsiteY1" fmla="*/ 182880 h 497190"/>
              <a:gd name="connsiteX2" fmla="*/ 367575 w 646250"/>
              <a:gd name="connsiteY2" fmla="*/ 497190 h 497190"/>
              <a:gd name="connsiteX3" fmla="*/ 0 w 646250"/>
              <a:gd name="connsiteY3" fmla="*/ 392687 h 497190"/>
              <a:gd name="connsiteX4" fmla="*/ 444137 w 646250"/>
              <a:gd name="connsiteY4" fmla="*/ 0 h 497190"/>
              <a:gd name="connsiteX0" fmla="*/ 444137 w 646250"/>
              <a:gd name="connsiteY0" fmla="*/ 0 h 497190"/>
              <a:gd name="connsiteX1" fmla="*/ 646250 w 646250"/>
              <a:gd name="connsiteY1" fmla="*/ 182880 h 497190"/>
              <a:gd name="connsiteX2" fmla="*/ 367575 w 646250"/>
              <a:gd name="connsiteY2" fmla="*/ 497190 h 497190"/>
              <a:gd name="connsiteX3" fmla="*/ 0 w 646250"/>
              <a:gd name="connsiteY3" fmla="*/ 392687 h 497190"/>
              <a:gd name="connsiteX4" fmla="*/ 444137 w 646250"/>
              <a:gd name="connsiteY4" fmla="*/ 0 h 497190"/>
              <a:gd name="connsiteX0" fmla="*/ 444137 w 646250"/>
              <a:gd name="connsiteY0" fmla="*/ 0 h 497190"/>
              <a:gd name="connsiteX1" fmla="*/ 646250 w 646250"/>
              <a:gd name="connsiteY1" fmla="*/ 182880 h 497190"/>
              <a:gd name="connsiteX2" fmla="*/ 367575 w 646250"/>
              <a:gd name="connsiteY2" fmla="*/ 497190 h 497190"/>
              <a:gd name="connsiteX3" fmla="*/ 0 w 646250"/>
              <a:gd name="connsiteY3" fmla="*/ 392687 h 497190"/>
              <a:gd name="connsiteX4" fmla="*/ 444137 w 646250"/>
              <a:gd name="connsiteY4" fmla="*/ 0 h 497190"/>
              <a:gd name="connsiteX0" fmla="*/ 444137 w 646250"/>
              <a:gd name="connsiteY0" fmla="*/ 0 h 497190"/>
              <a:gd name="connsiteX1" fmla="*/ 646250 w 646250"/>
              <a:gd name="connsiteY1" fmla="*/ 182880 h 497190"/>
              <a:gd name="connsiteX2" fmla="*/ 367575 w 646250"/>
              <a:gd name="connsiteY2" fmla="*/ 497190 h 497190"/>
              <a:gd name="connsiteX3" fmla="*/ 0 w 646250"/>
              <a:gd name="connsiteY3" fmla="*/ 392687 h 497190"/>
              <a:gd name="connsiteX4" fmla="*/ 444137 w 646250"/>
              <a:gd name="connsiteY4" fmla="*/ 0 h 497190"/>
              <a:gd name="connsiteX0" fmla="*/ 444137 w 646250"/>
              <a:gd name="connsiteY0" fmla="*/ 0 h 497190"/>
              <a:gd name="connsiteX1" fmla="*/ 646250 w 646250"/>
              <a:gd name="connsiteY1" fmla="*/ 182880 h 497190"/>
              <a:gd name="connsiteX2" fmla="*/ 367575 w 646250"/>
              <a:gd name="connsiteY2" fmla="*/ 497190 h 497190"/>
              <a:gd name="connsiteX3" fmla="*/ 0 w 646250"/>
              <a:gd name="connsiteY3" fmla="*/ 392687 h 497190"/>
              <a:gd name="connsiteX4" fmla="*/ 444137 w 646250"/>
              <a:gd name="connsiteY4" fmla="*/ 0 h 497190"/>
              <a:gd name="connsiteX0" fmla="*/ 444137 w 646250"/>
              <a:gd name="connsiteY0" fmla="*/ 0 h 479856"/>
              <a:gd name="connsiteX1" fmla="*/ 646250 w 646250"/>
              <a:gd name="connsiteY1" fmla="*/ 182880 h 479856"/>
              <a:gd name="connsiteX2" fmla="*/ 293903 w 646250"/>
              <a:gd name="connsiteY2" fmla="*/ 479856 h 479856"/>
              <a:gd name="connsiteX3" fmla="*/ 0 w 646250"/>
              <a:gd name="connsiteY3" fmla="*/ 392687 h 479856"/>
              <a:gd name="connsiteX4" fmla="*/ 444137 w 646250"/>
              <a:gd name="connsiteY4" fmla="*/ 0 h 479856"/>
              <a:gd name="connsiteX0" fmla="*/ 444137 w 646250"/>
              <a:gd name="connsiteY0" fmla="*/ 0 h 466855"/>
              <a:gd name="connsiteX1" fmla="*/ 646250 w 646250"/>
              <a:gd name="connsiteY1" fmla="*/ 182880 h 466855"/>
              <a:gd name="connsiteX2" fmla="*/ 259234 w 646250"/>
              <a:gd name="connsiteY2" fmla="*/ 466855 h 466855"/>
              <a:gd name="connsiteX3" fmla="*/ 0 w 646250"/>
              <a:gd name="connsiteY3" fmla="*/ 392687 h 466855"/>
              <a:gd name="connsiteX4" fmla="*/ 444137 w 646250"/>
              <a:gd name="connsiteY4" fmla="*/ 0 h 466855"/>
              <a:gd name="connsiteX0" fmla="*/ 444137 w 607247"/>
              <a:gd name="connsiteY0" fmla="*/ 0 h 466855"/>
              <a:gd name="connsiteX1" fmla="*/ 607247 w 607247"/>
              <a:gd name="connsiteY1" fmla="*/ 143877 h 466855"/>
              <a:gd name="connsiteX2" fmla="*/ 259234 w 607247"/>
              <a:gd name="connsiteY2" fmla="*/ 466855 h 466855"/>
              <a:gd name="connsiteX3" fmla="*/ 0 w 607247"/>
              <a:gd name="connsiteY3" fmla="*/ 392687 h 466855"/>
              <a:gd name="connsiteX4" fmla="*/ 444137 w 607247"/>
              <a:gd name="connsiteY4" fmla="*/ 0 h 466855"/>
              <a:gd name="connsiteX0" fmla="*/ 444137 w 563910"/>
              <a:gd name="connsiteY0" fmla="*/ 0 h 466855"/>
              <a:gd name="connsiteX1" fmla="*/ 563910 w 563910"/>
              <a:gd name="connsiteY1" fmla="*/ 126542 h 466855"/>
              <a:gd name="connsiteX2" fmla="*/ 259234 w 563910"/>
              <a:gd name="connsiteY2" fmla="*/ 466855 h 466855"/>
              <a:gd name="connsiteX3" fmla="*/ 0 w 563910"/>
              <a:gd name="connsiteY3" fmla="*/ 392687 h 466855"/>
              <a:gd name="connsiteX4" fmla="*/ 444137 w 563910"/>
              <a:gd name="connsiteY4" fmla="*/ 0 h 466855"/>
              <a:gd name="connsiteX0" fmla="*/ 444137 w 572578"/>
              <a:gd name="connsiteY0" fmla="*/ 0 h 466855"/>
              <a:gd name="connsiteX1" fmla="*/ 572578 w 572578"/>
              <a:gd name="connsiteY1" fmla="*/ 139543 h 466855"/>
              <a:gd name="connsiteX2" fmla="*/ 259234 w 572578"/>
              <a:gd name="connsiteY2" fmla="*/ 466855 h 466855"/>
              <a:gd name="connsiteX3" fmla="*/ 0 w 572578"/>
              <a:gd name="connsiteY3" fmla="*/ 392687 h 466855"/>
              <a:gd name="connsiteX4" fmla="*/ 444137 w 572578"/>
              <a:gd name="connsiteY4" fmla="*/ 0 h 466855"/>
              <a:gd name="connsiteX0" fmla="*/ 444137 w 572578"/>
              <a:gd name="connsiteY0" fmla="*/ 0 h 475523"/>
              <a:gd name="connsiteX1" fmla="*/ 572578 w 572578"/>
              <a:gd name="connsiteY1" fmla="*/ 139543 h 475523"/>
              <a:gd name="connsiteX2" fmla="*/ 241900 w 572578"/>
              <a:gd name="connsiteY2" fmla="*/ 475523 h 475523"/>
              <a:gd name="connsiteX3" fmla="*/ 0 w 572578"/>
              <a:gd name="connsiteY3" fmla="*/ 392687 h 475523"/>
              <a:gd name="connsiteX4" fmla="*/ 444137 w 572578"/>
              <a:gd name="connsiteY4" fmla="*/ 0 h 475523"/>
              <a:gd name="connsiteX0" fmla="*/ 444137 w 572578"/>
              <a:gd name="connsiteY0" fmla="*/ 0 h 466856"/>
              <a:gd name="connsiteX1" fmla="*/ 572578 w 572578"/>
              <a:gd name="connsiteY1" fmla="*/ 139543 h 466856"/>
              <a:gd name="connsiteX2" fmla="*/ 224566 w 572578"/>
              <a:gd name="connsiteY2" fmla="*/ 466856 h 466856"/>
              <a:gd name="connsiteX3" fmla="*/ 0 w 572578"/>
              <a:gd name="connsiteY3" fmla="*/ 392687 h 466856"/>
              <a:gd name="connsiteX4" fmla="*/ 444137 w 572578"/>
              <a:gd name="connsiteY4" fmla="*/ 0 h 466856"/>
              <a:gd name="connsiteX0" fmla="*/ 396467 w 572578"/>
              <a:gd name="connsiteY0" fmla="*/ 0 h 453855"/>
              <a:gd name="connsiteX1" fmla="*/ 572578 w 572578"/>
              <a:gd name="connsiteY1" fmla="*/ 126542 h 453855"/>
              <a:gd name="connsiteX2" fmla="*/ 224566 w 572578"/>
              <a:gd name="connsiteY2" fmla="*/ 453855 h 453855"/>
              <a:gd name="connsiteX3" fmla="*/ 0 w 572578"/>
              <a:gd name="connsiteY3" fmla="*/ 379686 h 453855"/>
              <a:gd name="connsiteX4" fmla="*/ 396467 w 572578"/>
              <a:gd name="connsiteY4" fmla="*/ 0 h 453855"/>
              <a:gd name="connsiteX0" fmla="*/ 396467 w 555243"/>
              <a:gd name="connsiteY0" fmla="*/ 0 h 453855"/>
              <a:gd name="connsiteX1" fmla="*/ 555243 w 555243"/>
              <a:gd name="connsiteY1" fmla="*/ 139543 h 453855"/>
              <a:gd name="connsiteX2" fmla="*/ 224566 w 555243"/>
              <a:gd name="connsiteY2" fmla="*/ 453855 h 453855"/>
              <a:gd name="connsiteX3" fmla="*/ 0 w 555243"/>
              <a:gd name="connsiteY3" fmla="*/ 379686 h 453855"/>
              <a:gd name="connsiteX4" fmla="*/ 396467 w 555243"/>
              <a:gd name="connsiteY4" fmla="*/ 0 h 453855"/>
              <a:gd name="connsiteX0" fmla="*/ 387800 w 555243"/>
              <a:gd name="connsiteY0" fmla="*/ 0 h 436520"/>
              <a:gd name="connsiteX1" fmla="*/ 555243 w 555243"/>
              <a:gd name="connsiteY1" fmla="*/ 122208 h 436520"/>
              <a:gd name="connsiteX2" fmla="*/ 224566 w 555243"/>
              <a:gd name="connsiteY2" fmla="*/ 436520 h 436520"/>
              <a:gd name="connsiteX3" fmla="*/ 0 w 555243"/>
              <a:gd name="connsiteY3" fmla="*/ 362351 h 436520"/>
              <a:gd name="connsiteX4" fmla="*/ 387800 w 555243"/>
              <a:gd name="connsiteY4" fmla="*/ 0 h 436520"/>
              <a:gd name="connsiteX0" fmla="*/ 409468 w 555243"/>
              <a:gd name="connsiteY0" fmla="*/ 0 h 462522"/>
              <a:gd name="connsiteX1" fmla="*/ 555243 w 555243"/>
              <a:gd name="connsiteY1" fmla="*/ 148210 h 462522"/>
              <a:gd name="connsiteX2" fmla="*/ 224566 w 555243"/>
              <a:gd name="connsiteY2" fmla="*/ 462522 h 462522"/>
              <a:gd name="connsiteX3" fmla="*/ 0 w 555243"/>
              <a:gd name="connsiteY3" fmla="*/ 388353 h 462522"/>
              <a:gd name="connsiteX4" fmla="*/ 409468 w 555243"/>
              <a:gd name="connsiteY4" fmla="*/ 0 h 462522"/>
              <a:gd name="connsiteX0" fmla="*/ 396467 w 555243"/>
              <a:gd name="connsiteY0" fmla="*/ 0 h 436520"/>
              <a:gd name="connsiteX1" fmla="*/ 555243 w 555243"/>
              <a:gd name="connsiteY1" fmla="*/ 122208 h 436520"/>
              <a:gd name="connsiteX2" fmla="*/ 224566 w 555243"/>
              <a:gd name="connsiteY2" fmla="*/ 436520 h 436520"/>
              <a:gd name="connsiteX3" fmla="*/ 0 w 555243"/>
              <a:gd name="connsiteY3" fmla="*/ 362351 h 436520"/>
              <a:gd name="connsiteX4" fmla="*/ 396467 w 555243"/>
              <a:gd name="connsiteY4" fmla="*/ 0 h 436520"/>
              <a:gd name="connsiteX0" fmla="*/ 379132 w 555243"/>
              <a:gd name="connsiteY0" fmla="*/ 0 h 445188"/>
              <a:gd name="connsiteX1" fmla="*/ 555243 w 555243"/>
              <a:gd name="connsiteY1" fmla="*/ 130876 h 445188"/>
              <a:gd name="connsiteX2" fmla="*/ 224566 w 555243"/>
              <a:gd name="connsiteY2" fmla="*/ 445188 h 445188"/>
              <a:gd name="connsiteX3" fmla="*/ 0 w 555243"/>
              <a:gd name="connsiteY3" fmla="*/ 371019 h 445188"/>
              <a:gd name="connsiteX4" fmla="*/ 379132 w 555243"/>
              <a:gd name="connsiteY4" fmla="*/ 0 h 445188"/>
              <a:gd name="connsiteX0" fmla="*/ 405134 w 555243"/>
              <a:gd name="connsiteY0" fmla="*/ 0 h 466857"/>
              <a:gd name="connsiteX1" fmla="*/ 555243 w 555243"/>
              <a:gd name="connsiteY1" fmla="*/ 152545 h 466857"/>
              <a:gd name="connsiteX2" fmla="*/ 224566 w 555243"/>
              <a:gd name="connsiteY2" fmla="*/ 466857 h 466857"/>
              <a:gd name="connsiteX3" fmla="*/ 0 w 555243"/>
              <a:gd name="connsiteY3" fmla="*/ 392688 h 466857"/>
              <a:gd name="connsiteX4" fmla="*/ 405134 w 555243"/>
              <a:gd name="connsiteY4" fmla="*/ 0 h 466857"/>
              <a:gd name="connsiteX0" fmla="*/ 387799 w 555243"/>
              <a:gd name="connsiteY0" fmla="*/ 0 h 458190"/>
              <a:gd name="connsiteX1" fmla="*/ 555243 w 555243"/>
              <a:gd name="connsiteY1" fmla="*/ 143878 h 458190"/>
              <a:gd name="connsiteX2" fmla="*/ 224566 w 555243"/>
              <a:gd name="connsiteY2" fmla="*/ 458190 h 458190"/>
              <a:gd name="connsiteX3" fmla="*/ 0 w 555243"/>
              <a:gd name="connsiteY3" fmla="*/ 384021 h 458190"/>
              <a:gd name="connsiteX4" fmla="*/ 387799 w 555243"/>
              <a:gd name="connsiteY4" fmla="*/ 0 h 458190"/>
              <a:gd name="connsiteX0" fmla="*/ 387799 w 555243"/>
              <a:gd name="connsiteY0" fmla="*/ 0 h 458190"/>
              <a:gd name="connsiteX1" fmla="*/ 555243 w 555243"/>
              <a:gd name="connsiteY1" fmla="*/ 152546 h 458190"/>
              <a:gd name="connsiteX2" fmla="*/ 224566 w 555243"/>
              <a:gd name="connsiteY2" fmla="*/ 458190 h 458190"/>
              <a:gd name="connsiteX3" fmla="*/ 0 w 555243"/>
              <a:gd name="connsiteY3" fmla="*/ 384021 h 458190"/>
              <a:gd name="connsiteX4" fmla="*/ 387799 w 555243"/>
              <a:gd name="connsiteY4" fmla="*/ 0 h 458190"/>
              <a:gd name="connsiteX0" fmla="*/ 418134 w 585578"/>
              <a:gd name="connsiteY0" fmla="*/ 0 h 458190"/>
              <a:gd name="connsiteX1" fmla="*/ 585578 w 585578"/>
              <a:gd name="connsiteY1" fmla="*/ 152546 h 458190"/>
              <a:gd name="connsiteX2" fmla="*/ 254901 w 585578"/>
              <a:gd name="connsiteY2" fmla="*/ 458190 h 458190"/>
              <a:gd name="connsiteX3" fmla="*/ 0 w 585578"/>
              <a:gd name="connsiteY3" fmla="*/ 362353 h 458190"/>
              <a:gd name="connsiteX4" fmla="*/ 418134 w 585578"/>
              <a:gd name="connsiteY4" fmla="*/ 0 h 458190"/>
              <a:gd name="connsiteX0" fmla="*/ 400799 w 568243"/>
              <a:gd name="connsiteY0" fmla="*/ 0 h 458190"/>
              <a:gd name="connsiteX1" fmla="*/ 568243 w 568243"/>
              <a:gd name="connsiteY1" fmla="*/ 152546 h 458190"/>
              <a:gd name="connsiteX2" fmla="*/ 237566 w 568243"/>
              <a:gd name="connsiteY2" fmla="*/ 458190 h 458190"/>
              <a:gd name="connsiteX3" fmla="*/ 0 w 568243"/>
              <a:gd name="connsiteY3" fmla="*/ 336351 h 458190"/>
              <a:gd name="connsiteX4" fmla="*/ 400799 w 568243"/>
              <a:gd name="connsiteY4" fmla="*/ 0 h 458190"/>
              <a:gd name="connsiteX0" fmla="*/ 400799 w 568243"/>
              <a:gd name="connsiteY0" fmla="*/ 0 h 449523"/>
              <a:gd name="connsiteX1" fmla="*/ 568243 w 568243"/>
              <a:gd name="connsiteY1" fmla="*/ 152546 h 449523"/>
              <a:gd name="connsiteX2" fmla="*/ 246234 w 568243"/>
              <a:gd name="connsiteY2" fmla="*/ 449523 h 449523"/>
              <a:gd name="connsiteX3" fmla="*/ 0 w 568243"/>
              <a:gd name="connsiteY3" fmla="*/ 336351 h 449523"/>
              <a:gd name="connsiteX4" fmla="*/ 400799 w 568243"/>
              <a:gd name="connsiteY4" fmla="*/ 0 h 449523"/>
              <a:gd name="connsiteX0" fmla="*/ 396465 w 563909"/>
              <a:gd name="connsiteY0" fmla="*/ 0 h 449523"/>
              <a:gd name="connsiteX1" fmla="*/ 563909 w 563909"/>
              <a:gd name="connsiteY1" fmla="*/ 152546 h 449523"/>
              <a:gd name="connsiteX2" fmla="*/ 241900 w 563909"/>
              <a:gd name="connsiteY2" fmla="*/ 449523 h 449523"/>
              <a:gd name="connsiteX3" fmla="*/ 0 w 563909"/>
              <a:gd name="connsiteY3" fmla="*/ 371020 h 449523"/>
              <a:gd name="connsiteX4" fmla="*/ 396465 w 563909"/>
              <a:gd name="connsiteY4" fmla="*/ 0 h 449523"/>
              <a:gd name="connsiteX0" fmla="*/ 396465 w 563909"/>
              <a:gd name="connsiteY0" fmla="*/ 0 h 449523"/>
              <a:gd name="connsiteX1" fmla="*/ 563909 w 563909"/>
              <a:gd name="connsiteY1" fmla="*/ 152546 h 449523"/>
              <a:gd name="connsiteX2" fmla="*/ 241900 w 563909"/>
              <a:gd name="connsiteY2" fmla="*/ 449523 h 449523"/>
              <a:gd name="connsiteX3" fmla="*/ 0 w 563909"/>
              <a:gd name="connsiteY3" fmla="*/ 371020 h 449523"/>
              <a:gd name="connsiteX4" fmla="*/ 396465 w 563909"/>
              <a:gd name="connsiteY4" fmla="*/ 0 h 449523"/>
              <a:gd name="connsiteX0" fmla="*/ 396465 w 563909"/>
              <a:gd name="connsiteY0" fmla="*/ 0 h 432188"/>
              <a:gd name="connsiteX1" fmla="*/ 563909 w 563909"/>
              <a:gd name="connsiteY1" fmla="*/ 152546 h 432188"/>
              <a:gd name="connsiteX2" fmla="*/ 263568 w 563909"/>
              <a:gd name="connsiteY2" fmla="*/ 432188 h 432188"/>
              <a:gd name="connsiteX3" fmla="*/ 0 w 563909"/>
              <a:gd name="connsiteY3" fmla="*/ 371020 h 432188"/>
              <a:gd name="connsiteX4" fmla="*/ 396465 w 563909"/>
              <a:gd name="connsiteY4" fmla="*/ 0 h 432188"/>
              <a:gd name="connsiteX0" fmla="*/ 396465 w 563909"/>
              <a:gd name="connsiteY0" fmla="*/ 0 h 432188"/>
              <a:gd name="connsiteX1" fmla="*/ 563909 w 563909"/>
              <a:gd name="connsiteY1" fmla="*/ 152546 h 432188"/>
              <a:gd name="connsiteX2" fmla="*/ 263568 w 563909"/>
              <a:gd name="connsiteY2" fmla="*/ 432188 h 432188"/>
              <a:gd name="connsiteX3" fmla="*/ 0 w 563909"/>
              <a:gd name="connsiteY3" fmla="*/ 349352 h 432188"/>
              <a:gd name="connsiteX4" fmla="*/ 396465 w 563909"/>
              <a:gd name="connsiteY4" fmla="*/ 0 h 432188"/>
              <a:gd name="connsiteX0" fmla="*/ 400798 w 568242"/>
              <a:gd name="connsiteY0" fmla="*/ 0 h 432188"/>
              <a:gd name="connsiteX1" fmla="*/ 568242 w 568242"/>
              <a:gd name="connsiteY1" fmla="*/ 152546 h 432188"/>
              <a:gd name="connsiteX2" fmla="*/ 267901 w 568242"/>
              <a:gd name="connsiteY2" fmla="*/ 432188 h 432188"/>
              <a:gd name="connsiteX3" fmla="*/ 0 w 568242"/>
              <a:gd name="connsiteY3" fmla="*/ 371020 h 432188"/>
              <a:gd name="connsiteX4" fmla="*/ 400798 w 568242"/>
              <a:gd name="connsiteY4" fmla="*/ 0 h 432188"/>
              <a:gd name="connsiteX0" fmla="*/ 400798 w 568242"/>
              <a:gd name="connsiteY0" fmla="*/ 0 h 436522"/>
              <a:gd name="connsiteX1" fmla="*/ 568242 w 568242"/>
              <a:gd name="connsiteY1" fmla="*/ 152546 h 436522"/>
              <a:gd name="connsiteX2" fmla="*/ 233232 w 568242"/>
              <a:gd name="connsiteY2" fmla="*/ 436522 h 436522"/>
              <a:gd name="connsiteX3" fmla="*/ 0 w 568242"/>
              <a:gd name="connsiteY3" fmla="*/ 371020 h 436522"/>
              <a:gd name="connsiteX4" fmla="*/ 400798 w 568242"/>
              <a:gd name="connsiteY4" fmla="*/ 0 h 436522"/>
              <a:gd name="connsiteX0" fmla="*/ 400798 w 568242"/>
              <a:gd name="connsiteY0" fmla="*/ 0 h 436522"/>
              <a:gd name="connsiteX1" fmla="*/ 568242 w 568242"/>
              <a:gd name="connsiteY1" fmla="*/ 152546 h 436522"/>
              <a:gd name="connsiteX2" fmla="*/ 233232 w 568242"/>
              <a:gd name="connsiteY2" fmla="*/ 436522 h 436522"/>
              <a:gd name="connsiteX3" fmla="*/ 0 w 568242"/>
              <a:gd name="connsiteY3" fmla="*/ 371020 h 436522"/>
              <a:gd name="connsiteX4" fmla="*/ 400798 w 568242"/>
              <a:gd name="connsiteY4" fmla="*/ 0 h 436522"/>
              <a:gd name="connsiteX0" fmla="*/ 400798 w 559574"/>
              <a:gd name="connsiteY0" fmla="*/ 0 h 436522"/>
              <a:gd name="connsiteX1" fmla="*/ 559574 w 559574"/>
              <a:gd name="connsiteY1" fmla="*/ 148212 h 436522"/>
              <a:gd name="connsiteX2" fmla="*/ 233232 w 559574"/>
              <a:gd name="connsiteY2" fmla="*/ 436522 h 436522"/>
              <a:gd name="connsiteX3" fmla="*/ 0 w 559574"/>
              <a:gd name="connsiteY3" fmla="*/ 371020 h 436522"/>
              <a:gd name="connsiteX4" fmla="*/ 400798 w 559574"/>
              <a:gd name="connsiteY4" fmla="*/ 0 h 43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574" h="436522">
                <a:moveTo>
                  <a:pt x="400798" y="0"/>
                </a:moveTo>
                <a:lnTo>
                  <a:pt x="559574" y="148212"/>
                </a:lnTo>
                <a:cubicBezTo>
                  <a:pt x="371432" y="291082"/>
                  <a:pt x="309391" y="341021"/>
                  <a:pt x="233232" y="436522"/>
                </a:cubicBezTo>
                <a:cubicBezTo>
                  <a:pt x="152599" y="410354"/>
                  <a:pt x="102301" y="397188"/>
                  <a:pt x="0" y="371020"/>
                </a:cubicBezTo>
                <a:cubicBezTo>
                  <a:pt x="57513" y="263347"/>
                  <a:pt x="201952" y="73746"/>
                  <a:pt x="400798" y="0"/>
                </a:cubicBezTo>
                <a:close/>
              </a:path>
            </a:pathLst>
          </a:custGeom>
          <a:solidFill>
            <a:srgbClr val="30A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63D9960-EB7F-4037-8DF7-8CBBD288C2BB}"/>
              </a:ext>
            </a:extLst>
          </p:cNvPr>
          <p:cNvSpPr txBox="1"/>
          <p:nvPr/>
        </p:nvSpPr>
        <p:spPr>
          <a:xfrm>
            <a:off x="1144826" y="3758051"/>
            <a:ext cx="117249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816988" rev="19825927"/>
              </a:camera>
              <a:lightRig rig="threePt" dir="t"/>
            </a:scene3d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</a:rPr>
              <a:t>広　告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59BEC0D-118B-4CC3-921D-08F769F0B9EF}"/>
              </a:ext>
            </a:extLst>
          </p:cNvPr>
          <p:cNvSpPr txBox="1"/>
          <p:nvPr/>
        </p:nvSpPr>
        <p:spPr>
          <a:xfrm>
            <a:off x="1938784" y="4235776"/>
            <a:ext cx="1172492" cy="261610"/>
          </a:xfrm>
          <a:prstGeom prst="rect">
            <a:avLst/>
          </a:prstGeom>
          <a:noFill/>
          <a:scene3d>
            <a:camera prst="orthographicFront">
              <a:rot lat="0" lon="20009495" rev="19499996"/>
            </a:camera>
            <a:lightRig rig="threePt" dir="t"/>
          </a:scene3d>
        </p:spPr>
        <p:txBody>
          <a:bodyPr wrap="square" rtlCol="0">
            <a:spAutoFit/>
            <a:scene3d>
              <a:camera prst="orthographicFront">
                <a:rot lat="0" lon="816988" rev="19825927"/>
              </a:camera>
              <a:lightRig rig="threePt" dir="t"/>
            </a:scene3d>
          </a:bodyPr>
          <a:lstStyle/>
          <a:p>
            <a:pPr algn="ctr"/>
            <a:r>
              <a:rPr kumimoji="1" lang="ja-JP" altLang="en-US" sz="1100" b="1" dirty="0">
                <a:solidFill>
                  <a:schemeClr val="bg1"/>
                </a:solidFill>
              </a:rPr>
              <a:t>広 告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A272C1B-7884-4914-A956-C577DD2C73C4}"/>
              </a:ext>
            </a:extLst>
          </p:cNvPr>
          <p:cNvSpPr txBox="1"/>
          <p:nvPr/>
        </p:nvSpPr>
        <p:spPr>
          <a:xfrm>
            <a:off x="2284529" y="4500193"/>
            <a:ext cx="1172492" cy="184666"/>
          </a:xfrm>
          <a:prstGeom prst="rect">
            <a:avLst/>
          </a:prstGeom>
          <a:noFill/>
          <a:scene3d>
            <a:camera prst="orthographicFront">
              <a:rot lat="0" lon="20009495" rev="19499996"/>
            </a:camera>
            <a:lightRig rig="threePt" dir="t"/>
          </a:scene3d>
        </p:spPr>
        <p:txBody>
          <a:bodyPr wrap="square" rtlCol="0">
            <a:spAutoFit/>
            <a:scene3d>
              <a:camera prst="orthographicFront">
                <a:rot lat="0" lon="816988" rev="19825927"/>
              </a:camera>
              <a:lightRig rig="threePt" dir="t"/>
            </a:scene3d>
          </a:bodyPr>
          <a:lstStyle/>
          <a:p>
            <a:pPr algn="ctr"/>
            <a:r>
              <a:rPr kumimoji="1" lang="ja-JP" altLang="en-US" sz="600" b="1" dirty="0">
                <a:solidFill>
                  <a:schemeClr val="bg1"/>
                </a:solidFill>
              </a:rPr>
              <a:t>広 告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3953</TotalTime>
  <Words>238</Words>
  <Application>Microsoft Office PowerPoint</Application>
  <PresentationFormat>A4 210 x 297 mm</PresentationFormat>
  <Paragraphs>38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HGP創英角ｺﾞｼｯｸUB</vt:lpstr>
      <vt:lpstr>HG創英角ｺﾞｼｯｸUB</vt:lpstr>
      <vt:lpstr>ＭＳ Ｐゴシック</vt:lpstr>
      <vt:lpstr>メイリオ</vt:lpstr>
      <vt:lpstr>游ゴシック</vt:lpstr>
      <vt:lpstr>Arial</vt:lpstr>
      <vt:lpstr>Calibri</vt:lpstr>
      <vt:lpstr>Office テーマ</vt:lpstr>
      <vt:lpstr>PowerPoint プレゼンテーション</vt:lpstr>
    </vt:vector>
  </TitlesOfParts>
  <Company>北陸鉄道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k.nanbu</dc:creator>
  <cp:lastModifiedBy>user</cp:lastModifiedBy>
  <cp:revision>211</cp:revision>
  <cp:lastPrinted>2023-04-21T01:53:33Z</cp:lastPrinted>
  <dcterms:created xsi:type="dcterms:W3CDTF">2011-09-30T10:37:53Z</dcterms:created>
  <dcterms:modified xsi:type="dcterms:W3CDTF">2023-04-21T05:24:56Z</dcterms:modified>
</cp:coreProperties>
</file>