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5" r:id="rId2"/>
  </p:sldIdLst>
  <p:sldSz cx="9906000" cy="6858000" type="A4"/>
  <p:notesSz cx="6870700" cy="99314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AD2F"/>
    <a:srgbClr val="003399"/>
    <a:srgbClr val="0066CC"/>
    <a:srgbClr val="0033CC"/>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75" autoAdjust="0"/>
    <p:restoredTop sz="96966" autoAdjust="0"/>
  </p:normalViewPr>
  <p:slideViewPr>
    <p:cSldViewPr snapToGrid="0">
      <p:cViewPr varScale="1">
        <p:scale>
          <a:sx n="107" d="100"/>
          <a:sy n="107" d="100"/>
        </p:scale>
        <p:origin x="1464" y="9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81154C39-06AF-4B86-9171-F2F3E3C67786}"/>
              </a:ext>
            </a:extLst>
          </p:cNvPr>
          <p:cNvSpPr>
            <a:spLocks noGrp="1"/>
          </p:cNvSpPr>
          <p:nvPr>
            <p:ph type="hdr" sz="quarter"/>
          </p:nvPr>
        </p:nvSpPr>
        <p:spPr>
          <a:xfrm>
            <a:off x="0" y="0"/>
            <a:ext cx="2978150" cy="496888"/>
          </a:xfrm>
          <a:prstGeom prst="rect">
            <a:avLst/>
          </a:prstGeom>
        </p:spPr>
        <p:txBody>
          <a:bodyPr vert="horz" lIns="92236" tIns="46118" rIns="92236" bIns="46118"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61F05ECE-94FE-40AB-9B45-B83E138F7E55}"/>
              </a:ext>
            </a:extLst>
          </p:cNvPr>
          <p:cNvSpPr>
            <a:spLocks noGrp="1"/>
          </p:cNvSpPr>
          <p:nvPr>
            <p:ph type="dt" sz="quarter" idx="1"/>
          </p:nvPr>
        </p:nvSpPr>
        <p:spPr>
          <a:xfrm>
            <a:off x="3890963" y="0"/>
            <a:ext cx="2978150" cy="496888"/>
          </a:xfrm>
          <a:prstGeom prst="rect">
            <a:avLst/>
          </a:prstGeom>
        </p:spPr>
        <p:txBody>
          <a:bodyPr vert="horz" lIns="92236" tIns="46118" rIns="92236" bIns="46118" rtlCol="0"/>
          <a:lstStyle>
            <a:lvl1pPr algn="r" eaLnBrk="1" hangingPunct="1">
              <a:defRPr sz="1200">
                <a:latin typeface="Arial" charset="0"/>
                <a:ea typeface="ＭＳ Ｐゴシック" charset="-128"/>
              </a:defRPr>
            </a:lvl1pPr>
          </a:lstStyle>
          <a:p>
            <a:pPr>
              <a:defRPr/>
            </a:pPr>
            <a:fld id="{A17F9347-B146-43D8-8EBC-F779732B4BAE}" type="datetimeFigureOut">
              <a:rPr lang="ja-JP" altLang="en-US"/>
              <a:pPr>
                <a:defRPr/>
              </a:pPr>
              <a:t>2023/5/19</a:t>
            </a:fld>
            <a:endParaRPr lang="ja-JP" altLang="en-US"/>
          </a:p>
        </p:txBody>
      </p:sp>
      <p:sp>
        <p:nvSpPr>
          <p:cNvPr id="4" name="フッター プレースホルダ 3">
            <a:extLst>
              <a:ext uri="{FF2B5EF4-FFF2-40B4-BE49-F238E27FC236}">
                <a16:creationId xmlns:a16="http://schemas.microsoft.com/office/drawing/2014/main" id="{C4651D0D-FC3C-4FA2-9101-EDFDDA3C17F4}"/>
              </a:ext>
            </a:extLst>
          </p:cNvPr>
          <p:cNvSpPr>
            <a:spLocks noGrp="1"/>
          </p:cNvSpPr>
          <p:nvPr>
            <p:ph type="ftr" sz="quarter" idx="2"/>
          </p:nvPr>
        </p:nvSpPr>
        <p:spPr>
          <a:xfrm>
            <a:off x="0" y="9432925"/>
            <a:ext cx="2978150" cy="496888"/>
          </a:xfrm>
          <a:prstGeom prst="rect">
            <a:avLst/>
          </a:prstGeom>
        </p:spPr>
        <p:txBody>
          <a:bodyPr vert="horz" lIns="92236" tIns="46118" rIns="92236" bIns="46118"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743C0722-EF7E-4C1D-8FF8-90F91A5263C9}"/>
              </a:ext>
            </a:extLst>
          </p:cNvPr>
          <p:cNvSpPr>
            <a:spLocks noGrp="1"/>
          </p:cNvSpPr>
          <p:nvPr>
            <p:ph type="sldNum" sz="quarter" idx="3"/>
          </p:nvPr>
        </p:nvSpPr>
        <p:spPr>
          <a:xfrm>
            <a:off x="3890963" y="9432925"/>
            <a:ext cx="2978150" cy="496888"/>
          </a:xfrm>
          <a:prstGeom prst="rect">
            <a:avLst/>
          </a:prstGeom>
        </p:spPr>
        <p:txBody>
          <a:bodyPr vert="horz" wrap="square" lIns="92236" tIns="46118" rIns="92236" bIns="46118" numCol="1" anchor="b" anchorCtr="0" compatLnSpc="1">
            <a:prstTxWarp prst="textNoShape">
              <a:avLst/>
            </a:prstTxWarp>
          </a:bodyPr>
          <a:lstStyle>
            <a:lvl1pPr algn="r" eaLnBrk="1" hangingPunct="1">
              <a:defRPr sz="1200" smtClean="0"/>
            </a:lvl1pPr>
          </a:lstStyle>
          <a:p>
            <a:pPr>
              <a:defRPr/>
            </a:pPr>
            <a:fld id="{0B905CF4-4CB0-4A10-ABC5-5558E9C4905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6563"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92550" y="0"/>
            <a:ext cx="2976563" cy="498475"/>
          </a:xfrm>
          <a:prstGeom prst="rect">
            <a:avLst/>
          </a:prstGeom>
        </p:spPr>
        <p:txBody>
          <a:bodyPr vert="horz" lIns="91440" tIns="45720" rIns="91440" bIns="45720" rtlCol="0"/>
          <a:lstStyle>
            <a:lvl1pPr algn="r">
              <a:defRPr sz="1200"/>
            </a:lvl1pPr>
          </a:lstStyle>
          <a:p>
            <a:fld id="{0FA0B5B1-8EDE-4283-890A-122F3F21422C}" type="datetimeFigureOut">
              <a:rPr kumimoji="1" lang="ja-JP" altLang="en-US" smtClean="0"/>
              <a:t>2023/5/19</a:t>
            </a:fld>
            <a:endParaRPr kumimoji="1" lang="ja-JP" altLang="en-US"/>
          </a:p>
        </p:txBody>
      </p:sp>
      <p:sp>
        <p:nvSpPr>
          <p:cNvPr id="4" name="スライド イメージ プレースホルダー 3"/>
          <p:cNvSpPr>
            <a:spLocks noGrp="1" noRot="1" noChangeAspect="1"/>
          </p:cNvSpPr>
          <p:nvPr>
            <p:ph type="sldImg" idx="2"/>
          </p:nvPr>
        </p:nvSpPr>
        <p:spPr>
          <a:xfrm>
            <a:off x="1016000" y="1241425"/>
            <a:ext cx="4838700" cy="33512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7388" y="4779963"/>
            <a:ext cx="5495925" cy="39100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2925"/>
            <a:ext cx="2976563"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92550" y="9432925"/>
            <a:ext cx="2976563" cy="498475"/>
          </a:xfrm>
          <a:prstGeom prst="rect">
            <a:avLst/>
          </a:prstGeom>
        </p:spPr>
        <p:txBody>
          <a:bodyPr vert="horz" lIns="91440" tIns="45720" rIns="91440" bIns="45720" rtlCol="0" anchor="b"/>
          <a:lstStyle>
            <a:lvl1pPr algn="r">
              <a:defRPr sz="1200"/>
            </a:lvl1pPr>
          </a:lstStyle>
          <a:p>
            <a:fld id="{1F681792-BF7B-4C26-B68C-510A221D20C9}" type="slidenum">
              <a:rPr kumimoji="1" lang="ja-JP" altLang="en-US" smtClean="0"/>
              <a:t>‹#›</a:t>
            </a:fld>
            <a:endParaRPr kumimoji="1" lang="ja-JP" altLang="en-US"/>
          </a:p>
        </p:txBody>
      </p:sp>
    </p:spTree>
    <p:extLst>
      <p:ext uri="{BB962C8B-B14F-4D97-AF65-F5344CB8AC3E}">
        <p14:creationId xmlns:p14="http://schemas.microsoft.com/office/powerpoint/2010/main" val="6446095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08B4B83E-52B0-4729-8B91-F1D267D885F0}"/>
              </a:ext>
            </a:extLst>
          </p:cNvPr>
          <p:cNvSpPr>
            <a:spLocks noGrp="1"/>
          </p:cNvSpPr>
          <p:nvPr>
            <p:ph type="dt" sz="half" idx="10"/>
          </p:nvPr>
        </p:nvSpPr>
        <p:spPr/>
        <p:txBody>
          <a:bodyPr/>
          <a:lstStyle>
            <a:lvl1pPr>
              <a:defRPr/>
            </a:lvl1pPr>
          </a:lstStyle>
          <a:p>
            <a:pPr>
              <a:defRPr/>
            </a:pPr>
            <a:fld id="{EDB4C4BE-AEBA-451E-985B-148D7A5A8F46}" type="datetimeFigureOut">
              <a:rPr lang="ja-JP" altLang="en-US"/>
              <a:pPr>
                <a:defRPr/>
              </a:pPr>
              <a:t>2023/5/19</a:t>
            </a:fld>
            <a:endParaRPr lang="ja-JP" altLang="en-US"/>
          </a:p>
        </p:txBody>
      </p:sp>
      <p:sp>
        <p:nvSpPr>
          <p:cNvPr id="5" name="フッター プレースホルダ 4">
            <a:extLst>
              <a:ext uri="{FF2B5EF4-FFF2-40B4-BE49-F238E27FC236}">
                <a16:creationId xmlns:a16="http://schemas.microsoft.com/office/drawing/2014/main" id="{28F1A603-33AC-4656-AF02-0815F5CD9A7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CF1912C6-B09E-4F02-98F4-BAD29FB7F09F}"/>
              </a:ext>
            </a:extLst>
          </p:cNvPr>
          <p:cNvSpPr>
            <a:spLocks noGrp="1"/>
          </p:cNvSpPr>
          <p:nvPr>
            <p:ph type="sldNum" sz="quarter" idx="12"/>
          </p:nvPr>
        </p:nvSpPr>
        <p:spPr/>
        <p:txBody>
          <a:bodyPr/>
          <a:lstStyle>
            <a:lvl1pPr>
              <a:defRPr/>
            </a:lvl1pPr>
          </a:lstStyle>
          <a:p>
            <a:pPr>
              <a:defRPr/>
            </a:pPr>
            <a:fld id="{8592B455-8F8F-4F24-AAD3-B7F9F7DD83E9}" type="slidenum">
              <a:rPr lang="ja-JP" altLang="en-US"/>
              <a:pPr>
                <a:defRPr/>
              </a:pPr>
              <a:t>‹#›</a:t>
            </a:fld>
            <a:endParaRPr lang="ja-JP" altLang="en-US"/>
          </a:p>
        </p:txBody>
      </p:sp>
    </p:spTree>
    <p:extLst>
      <p:ext uri="{BB962C8B-B14F-4D97-AF65-F5344CB8AC3E}">
        <p14:creationId xmlns:p14="http://schemas.microsoft.com/office/powerpoint/2010/main" val="175453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9CBF8E1-3CAB-43A6-BD20-5CC9C847E079}"/>
              </a:ext>
            </a:extLst>
          </p:cNvPr>
          <p:cNvSpPr>
            <a:spLocks noGrp="1"/>
          </p:cNvSpPr>
          <p:nvPr>
            <p:ph type="dt" sz="half" idx="10"/>
          </p:nvPr>
        </p:nvSpPr>
        <p:spPr/>
        <p:txBody>
          <a:bodyPr/>
          <a:lstStyle>
            <a:lvl1pPr>
              <a:defRPr/>
            </a:lvl1pPr>
          </a:lstStyle>
          <a:p>
            <a:pPr>
              <a:defRPr/>
            </a:pPr>
            <a:fld id="{3CCD441F-5631-4305-915D-81F465EC6E0C}" type="datetimeFigureOut">
              <a:rPr lang="ja-JP" altLang="en-US"/>
              <a:pPr>
                <a:defRPr/>
              </a:pPr>
              <a:t>2023/5/19</a:t>
            </a:fld>
            <a:endParaRPr lang="ja-JP" altLang="en-US"/>
          </a:p>
        </p:txBody>
      </p:sp>
      <p:sp>
        <p:nvSpPr>
          <p:cNvPr id="5" name="フッター プレースホルダ 4">
            <a:extLst>
              <a:ext uri="{FF2B5EF4-FFF2-40B4-BE49-F238E27FC236}">
                <a16:creationId xmlns:a16="http://schemas.microsoft.com/office/drawing/2014/main" id="{CA7C97B5-E437-4F56-8D66-6A444AF5FD5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8A23EC0-15CA-458F-8857-724750E6BAB9}"/>
              </a:ext>
            </a:extLst>
          </p:cNvPr>
          <p:cNvSpPr>
            <a:spLocks noGrp="1"/>
          </p:cNvSpPr>
          <p:nvPr>
            <p:ph type="sldNum" sz="quarter" idx="12"/>
          </p:nvPr>
        </p:nvSpPr>
        <p:spPr/>
        <p:txBody>
          <a:bodyPr/>
          <a:lstStyle>
            <a:lvl1pPr>
              <a:defRPr/>
            </a:lvl1pPr>
          </a:lstStyle>
          <a:p>
            <a:pPr>
              <a:defRPr/>
            </a:pPr>
            <a:fld id="{0E17E474-7742-477D-AAB1-9680B862C800}" type="slidenum">
              <a:rPr lang="ja-JP" altLang="en-US"/>
              <a:pPr>
                <a:defRPr/>
              </a:pPr>
              <a:t>‹#›</a:t>
            </a:fld>
            <a:endParaRPr lang="ja-JP" altLang="en-US"/>
          </a:p>
        </p:txBody>
      </p:sp>
    </p:spTree>
    <p:extLst>
      <p:ext uri="{BB962C8B-B14F-4D97-AF65-F5344CB8AC3E}">
        <p14:creationId xmlns:p14="http://schemas.microsoft.com/office/powerpoint/2010/main" val="403502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2810BFAF-EFA2-40DF-9C4F-C8DAA92E7DDB}"/>
              </a:ext>
            </a:extLst>
          </p:cNvPr>
          <p:cNvSpPr>
            <a:spLocks noGrp="1"/>
          </p:cNvSpPr>
          <p:nvPr>
            <p:ph type="dt" sz="half" idx="10"/>
          </p:nvPr>
        </p:nvSpPr>
        <p:spPr/>
        <p:txBody>
          <a:bodyPr/>
          <a:lstStyle>
            <a:lvl1pPr>
              <a:defRPr/>
            </a:lvl1pPr>
          </a:lstStyle>
          <a:p>
            <a:pPr>
              <a:defRPr/>
            </a:pPr>
            <a:fld id="{05FD9EAD-D7D8-4A0C-B455-98F24771F6DC}" type="datetimeFigureOut">
              <a:rPr lang="ja-JP" altLang="en-US"/>
              <a:pPr>
                <a:defRPr/>
              </a:pPr>
              <a:t>2023/5/19</a:t>
            </a:fld>
            <a:endParaRPr lang="ja-JP" altLang="en-US"/>
          </a:p>
        </p:txBody>
      </p:sp>
      <p:sp>
        <p:nvSpPr>
          <p:cNvPr id="5" name="フッター プレースホルダ 4">
            <a:extLst>
              <a:ext uri="{FF2B5EF4-FFF2-40B4-BE49-F238E27FC236}">
                <a16:creationId xmlns:a16="http://schemas.microsoft.com/office/drawing/2014/main" id="{8ABE777F-6770-427C-A834-1FEB06D15C54}"/>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35616B1-6CF8-4D60-9E2F-062BB3F57075}"/>
              </a:ext>
            </a:extLst>
          </p:cNvPr>
          <p:cNvSpPr>
            <a:spLocks noGrp="1"/>
          </p:cNvSpPr>
          <p:nvPr>
            <p:ph type="sldNum" sz="quarter" idx="12"/>
          </p:nvPr>
        </p:nvSpPr>
        <p:spPr/>
        <p:txBody>
          <a:bodyPr/>
          <a:lstStyle>
            <a:lvl1pPr>
              <a:defRPr/>
            </a:lvl1pPr>
          </a:lstStyle>
          <a:p>
            <a:pPr>
              <a:defRPr/>
            </a:pPr>
            <a:fld id="{F1375AA7-CA06-4359-A60B-8D0B2F5FEE81}" type="slidenum">
              <a:rPr lang="ja-JP" altLang="en-US"/>
              <a:pPr>
                <a:defRPr/>
              </a:pPr>
              <a:t>‹#›</a:t>
            </a:fld>
            <a:endParaRPr lang="ja-JP" altLang="en-US"/>
          </a:p>
        </p:txBody>
      </p:sp>
    </p:spTree>
    <p:extLst>
      <p:ext uri="{BB962C8B-B14F-4D97-AF65-F5344CB8AC3E}">
        <p14:creationId xmlns:p14="http://schemas.microsoft.com/office/powerpoint/2010/main" val="2978167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32943C1-A627-4511-BD1B-AE7B35A18194}"/>
              </a:ext>
            </a:extLst>
          </p:cNvPr>
          <p:cNvSpPr>
            <a:spLocks noGrp="1"/>
          </p:cNvSpPr>
          <p:nvPr>
            <p:ph type="dt" sz="half" idx="10"/>
          </p:nvPr>
        </p:nvSpPr>
        <p:spPr/>
        <p:txBody>
          <a:bodyPr/>
          <a:lstStyle>
            <a:lvl1pPr>
              <a:defRPr/>
            </a:lvl1pPr>
          </a:lstStyle>
          <a:p>
            <a:pPr>
              <a:defRPr/>
            </a:pPr>
            <a:fld id="{F4AD0064-1455-4DB4-B771-5A4DA2B7B281}" type="datetimeFigureOut">
              <a:rPr lang="ja-JP" altLang="en-US"/>
              <a:pPr>
                <a:defRPr/>
              </a:pPr>
              <a:t>2023/5/19</a:t>
            </a:fld>
            <a:endParaRPr lang="ja-JP" altLang="en-US"/>
          </a:p>
        </p:txBody>
      </p:sp>
      <p:sp>
        <p:nvSpPr>
          <p:cNvPr id="5" name="フッター プレースホルダ 4">
            <a:extLst>
              <a:ext uri="{FF2B5EF4-FFF2-40B4-BE49-F238E27FC236}">
                <a16:creationId xmlns:a16="http://schemas.microsoft.com/office/drawing/2014/main" id="{1000EE29-251B-4348-9348-7C303E61CDC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DC38E638-06C9-4E6C-8D4D-7D144F7C8B07}"/>
              </a:ext>
            </a:extLst>
          </p:cNvPr>
          <p:cNvSpPr>
            <a:spLocks noGrp="1"/>
          </p:cNvSpPr>
          <p:nvPr>
            <p:ph type="sldNum" sz="quarter" idx="12"/>
          </p:nvPr>
        </p:nvSpPr>
        <p:spPr/>
        <p:txBody>
          <a:bodyPr/>
          <a:lstStyle>
            <a:lvl1pPr>
              <a:defRPr/>
            </a:lvl1pPr>
          </a:lstStyle>
          <a:p>
            <a:pPr>
              <a:defRPr/>
            </a:pPr>
            <a:fld id="{DA32A2C0-EDBB-4E72-B968-130EB09A0319}" type="slidenum">
              <a:rPr lang="ja-JP" altLang="en-US"/>
              <a:pPr>
                <a:defRPr/>
              </a:pPr>
              <a:t>‹#›</a:t>
            </a:fld>
            <a:endParaRPr lang="ja-JP" altLang="en-US"/>
          </a:p>
        </p:txBody>
      </p:sp>
    </p:spTree>
    <p:extLst>
      <p:ext uri="{BB962C8B-B14F-4D97-AF65-F5344CB8AC3E}">
        <p14:creationId xmlns:p14="http://schemas.microsoft.com/office/powerpoint/2010/main" val="39036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161485FE-0BE4-48E8-B0D3-5AEB2BB85E67}"/>
              </a:ext>
            </a:extLst>
          </p:cNvPr>
          <p:cNvSpPr>
            <a:spLocks noGrp="1"/>
          </p:cNvSpPr>
          <p:nvPr>
            <p:ph type="dt" sz="half" idx="10"/>
          </p:nvPr>
        </p:nvSpPr>
        <p:spPr/>
        <p:txBody>
          <a:bodyPr/>
          <a:lstStyle>
            <a:lvl1pPr>
              <a:defRPr/>
            </a:lvl1pPr>
          </a:lstStyle>
          <a:p>
            <a:pPr>
              <a:defRPr/>
            </a:pPr>
            <a:fld id="{ACA83864-C777-49AA-8FD7-41B8DC2AF352}" type="datetimeFigureOut">
              <a:rPr lang="ja-JP" altLang="en-US"/>
              <a:pPr>
                <a:defRPr/>
              </a:pPr>
              <a:t>2023/5/19</a:t>
            </a:fld>
            <a:endParaRPr lang="ja-JP" altLang="en-US"/>
          </a:p>
        </p:txBody>
      </p:sp>
      <p:sp>
        <p:nvSpPr>
          <p:cNvPr id="5" name="フッター プレースホルダ 4">
            <a:extLst>
              <a:ext uri="{FF2B5EF4-FFF2-40B4-BE49-F238E27FC236}">
                <a16:creationId xmlns:a16="http://schemas.microsoft.com/office/drawing/2014/main" id="{CE3B242D-3C76-4C5C-AF8A-A17ACED13E7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2B0F017-EB23-430F-AB6F-C1C840F299AA}"/>
              </a:ext>
            </a:extLst>
          </p:cNvPr>
          <p:cNvSpPr>
            <a:spLocks noGrp="1"/>
          </p:cNvSpPr>
          <p:nvPr>
            <p:ph type="sldNum" sz="quarter" idx="12"/>
          </p:nvPr>
        </p:nvSpPr>
        <p:spPr/>
        <p:txBody>
          <a:bodyPr/>
          <a:lstStyle>
            <a:lvl1pPr>
              <a:defRPr/>
            </a:lvl1pPr>
          </a:lstStyle>
          <a:p>
            <a:pPr>
              <a:defRPr/>
            </a:pPr>
            <a:fld id="{0515D023-DEB3-4E23-BFB2-5D2BF428FE6F}" type="slidenum">
              <a:rPr lang="ja-JP" altLang="en-US"/>
              <a:pPr>
                <a:defRPr/>
              </a:pPr>
              <a:t>‹#›</a:t>
            </a:fld>
            <a:endParaRPr lang="ja-JP" altLang="en-US"/>
          </a:p>
        </p:txBody>
      </p:sp>
    </p:spTree>
    <p:extLst>
      <p:ext uri="{BB962C8B-B14F-4D97-AF65-F5344CB8AC3E}">
        <p14:creationId xmlns:p14="http://schemas.microsoft.com/office/powerpoint/2010/main" val="4176039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B4C3B5C0-4A78-499B-ADB4-A7F520A81D66}"/>
              </a:ext>
            </a:extLst>
          </p:cNvPr>
          <p:cNvSpPr>
            <a:spLocks noGrp="1"/>
          </p:cNvSpPr>
          <p:nvPr>
            <p:ph type="dt" sz="half" idx="10"/>
          </p:nvPr>
        </p:nvSpPr>
        <p:spPr/>
        <p:txBody>
          <a:bodyPr/>
          <a:lstStyle>
            <a:lvl1pPr>
              <a:defRPr/>
            </a:lvl1pPr>
          </a:lstStyle>
          <a:p>
            <a:pPr>
              <a:defRPr/>
            </a:pPr>
            <a:fld id="{11C73861-788A-434F-9CE6-1C4CF05CB243}" type="datetimeFigureOut">
              <a:rPr lang="ja-JP" altLang="en-US"/>
              <a:pPr>
                <a:defRPr/>
              </a:pPr>
              <a:t>2023/5/19</a:t>
            </a:fld>
            <a:endParaRPr lang="ja-JP" altLang="en-US"/>
          </a:p>
        </p:txBody>
      </p:sp>
      <p:sp>
        <p:nvSpPr>
          <p:cNvPr id="6" name="フッター プレースホルダ 4">
            <a:extLst>
              <a:ext uri="{FF2B5EF4-FFF2-40B4-BE49-F238E27FC236}">
                <a16:creationId xmlns:a16="http://schemas.microsoft.com/office/drawing/2014/main" id="{484DE407-E4CB-4FEC-BE93-09E31C3FD761}"/>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5AEBB8F2-6E46-40E0-931E-C13114D55BE9}"/>
              </a:ext>
            </a:extLst>
          </p:cNvPr>
          <p:cNvSpPr>
            <a:spLocks noGrp="1"/>
          </p:cNvSpPr>
          <p:nvPr>
            <p:ph type="sldNum" sz="quarter" idx="12"/>
          </p:nvPr>
        </p:nvSpPr>
        <p:spPr/>
        <p:txBody>
          <a:bodyPr/>
          <a:lstStyle>
            <a:lvl1pPr>
              <a:defRPr/>
            </a:lvl1pPr>
          </a:lstStyle>
          <a:p>
            <a:pPr>
              <a:defRPr/>
            </a:pPr>
            <a:fld id="{5487AA09-7FB6-4026-B334-9E7F11608C39}" type="slidenum">
              <a:rPr lang="ja-JP" altLang="en-US"/>
              <a:pPr>
                <a:defRPr/>
              </a:pPr>
              <a:t>‹#›</a:t>
            </a:fld>
            <a:endParaRPr lang="ja-JP" altLang="en-US"/>
          </a:p>
        </p:txBody>
      </p:sp>
    </p:spTree>
    <p:extLst>
      <p:ext uri="{BB962C8B-B14F-4D97-AF65-F5344CB8AC3E}">
        <p14:creationId xmlns:p14="http://schemas.microsoft.com/office/powerpoint/2010/main" val="137901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560D4499-2261-409F-8F8F-4B314E8C1EE3}"/>
              </a:ext>
            </a:extLst>
          </p:cNvPr>
          <p:cNvSpPr>
            <a:spLocks noGrp="1"/>
          </p:cNvSpPr>
          <p:nvPr>
            <p:ph type="dt" sz="half" idx="10"/>
          </p:nvPr>
        </p:nvSpPr>
        <p:spPr/>
        <p:txBody>
          <a:bodyPr/>
          <a:lstStyle>
            <a:lvl1pPr>
              <a:defRPr/>
            </a:lvl1pPr>
          </a:lstStyle>
          <a:p>
            <a:pPr>
              <a:defRPr/>
            </a:pPr>
            <a:fld id="{E6D2317A-CC66-4983-A0A3-50A14FB6ADF1}" type="datetimeFigureOut">
              <a:rPr lang="ja-JP" altLang="en-US"/>
              <a:pPr>
                <a:defRPr/>
              </a:pPr>
              <a:t>2023/5/19</a:t>
            </a:fld>
            <a:endParaRPr lang="ja-JP" altLang="en-US"/>
          </a:p>
        </p:txBody>
      </p:sp>
      <p:sp>
        <p:nvSpPr>
          <p:cNvPr id="8" name="フッター プレースホルダ 4">
            <a:extLst>
              <a:ext uri="{FF2B5EF4-FFF2-40B4-BE49-F238E27FC236}">
                <a16:creationId xmlns:a16="http://schemas.microsoft.com/office/drawing/2014/main" id="{E15CF25C-3C80-4A6B-B5D0-7FD45908F7CB}"/>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8A804DE6-AD70-4C55-9C1A-66262B60EDCB}"/>
              </a:ext>
            </a:extLst>
          </p:cNvPr>
          <p:cNvSpPr>
            <a:spLocks noGrp="1"/>
          </p:cNvSpPr>
          <p:nvPr>
            <p:ph type="sldNum" sz="quarter" idx="12"/>
          </p:nvPr>
        </p:nvSpPr>
        <p:spPr/>
        <p:txBody>
          <a:bodyPr/>
          <a:lstStyle>
            <a:lvl1pPr>
              <a:defRPr/>
            </a:lvl1pPr>
          </a:lstStyle>
          <a:p>
            <a:pPr>
              <a:defRPr/>
            </a:pPr>
            <a:fld id="{5D4A51E4-4C78-47BE-B7C2-62E13F536D61}" type="slidenum">
              <a:rPr lang="ja-JP" altLang="en-US"/>
              <a:pPr>
                <a:defRPr/>
              </a:pPr>
              <a:t>‹#›</a:t>
            </a:fld>
            <a:endParaRPr lang="ja-JP" altLang="en-US"/>
          </a:p>
        </p:txBody>
      </p:sp>
    </p:spTree>
    <p:extLst>
      <p:ext uri="{BB962C8B-B14F-4D97-AF65-F5344CB8AC3E}">
        <p14:creationId xmlns:p14="http://schemas.microsoft.com/office/powerpoint/2010/main" val="103826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21F2572-7BD5-4429-8B5D-2CFF4E2A92F9}"/>
              </a:ext>
            </a:extLst>
          </p:cNvPr>
          <p:cNvSpPr>
            <a:spLocks noGrp="1"/>
          </p:cNvSpPr>
          <p:nvPr>
            <p:ph type="dt" sz="half" idx="10"/>
          </p:nvPr>
        </p:nvSpPr>
        <p:spPr/>
        <p:txBody>
          <a:bodyPr/>
          <a:lstStyle>
            <a:lvl1pPr>
              <a:defRPr/>
            </a:lvl1pPr>
          </a:lstStyle>
          <a:p>
            <a:pPr>
              <a:defRPr/>
            </a:pPr>
            <a:fld id="{96B3D482-18D8-405A-BAE5-B70D4383389D}" type="datetimeFigureOut">
              <a:rPr lang="ja-JP" altLang="en-US"/>
              <a:pPr>
                <a:defRPr/>
              </a:pPr>
              <a:t>2023/5/19</a:t>
            </a:fld>
            <a:endParaRPr lang="ja-JP" altLang="en-US"/>
          </a:p>
        </p:txBody>
      </p:sp>
      <p:sp>
        <p:nvSpPr>
          <p:cNvPr id="4" name="フッター プレースホルダ 4">
            <a:extLst>
              <a:ext uri="{FF2B5EF4-FFF2-40B4-BE49-F238E27FC236}">
                <a16:creationId xmlns:a16="http://schemas.microsoft.com/office/drawing/2014/main" id="{C685C5E9-993E-4C0C-B75A-72E9A5E36F9E}"/>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3BEE407D-D653-4CEE-B3EB-AAE41DE22A35}"/>
              </a:ext>
            </a:extLst>
          </p:cNvPr>
          <p:cNvSpPr>
            <a:spLocks noGrp="1"/>
          </p:cNvSpPr>
          <p:nvPr>
            <p:ph type="sldNum" sz="quarter" idx="12"/>
          </p:nvPr>
        </p:nvSpPr>
        <p:spPr/>
        <p:txBody>
          <a:bodyPr/>
          <a:lstStyle>
            <a:lvl1pPr>
              <a:defRPr/>
            </a:lvl1pPr>
          </a:lstStyle>
          <a:p>
            <a:pPr>
              <a:defRPr/>
            </a:pPr>
            <a:fld id="{C08B75FF-9EB8-4589-95D6-582937E9C47A}" type="slidenum">
              <a:rPr lang="ja-JP" altLang="en-US"/>
              <a:pPr>
                <a:defRPr/>
              </a:pPr>
              <a:t>‹#›</a:t>
            </a:fld>
            <a:endParaRPr lang="ja-JP" altLang="en-US"/>
          </a:p>
        </p:txBody>
      </p:sp>
    </p:spTree>
    <p:extLst>
      <p:ext uri="{BB962C8B-B14F-4D97-AF65-F5344CB8AC3E}">
        <p14:creationId xmlns:p14="http://schemas.microsoft.com/office/powerpoint/2010/main" val="3235152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7457DB14-805D-4900-BE44-91CE5A195EB7}"/>
              </a:ext>
            </a:extLst>
          </p:cNvPr>
          <p:cNvSpPr>
            <a:spLocks noGrp="1"/>
          </p:cNvSpPr>
          <p:nvPr>
            <p:ph type="dt" sz="half" idx="10"/>
          </p:nvPr>
        </p:nvSpPr>
        <p:spPr/>
        <p:txBody>
          <a:bodyPr/>
          <a:lstStyle>
            <a:lvl1pPr>
              <a:defRPr/>
            </a:lvl1pPr>
          </a:lstStyle>
          <a:p>
            <a:pPr>
              <a:defRPr/>
            </a:pPr>
            <a:fld id="{100DD06B-9260-4B21-8EF0-D3D106BF8C4B}" type="datetimeFigureOut">
              <a:rPr lang="ja-JP" altLang="en-US"/>
              <a:pPr>
                <a:defRPr/>
              </a:pPr>
              <a:t>2023/5/19</a:t>
            </a:fld>
            <a:endParaRPr lang="ja-JP" altLang="en-US"/>
          </a:p>
        </p:txBody>
      </p:sp>
      <p:sp>
        <p:nvSpPr>
          <p:cNvPr id="3" name="フッター プレースホルダ 4">
            <a:extLst>
              <a:ext uri="{FF2B5EF4-FFF2-40B4-BE49-F238E27FC236}">
                <a16:creationId xmlns:a16="http://schemas.microsoft.com/office/drawing/2014/main" id="{C74A307C-3C3B-476D-BD37-B2D01EDB3D99}"/>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880E407B-4384-488C-AA77-576A2071E73F}"/>
              </a:ext>
            </a:extLst>
          </p:cNvPr>
          <p:cNvSpPr>
            <a:spLocks noGrp="1"/>
          </p:cNvSpPr>
          <p:nvPr>
            <p:ph type="sldNum" sz="quarter" idx="12"/>
          </p:nvPr>
        </p:nvSpPr>
        <p:spPr/>
        <p:txBody>
          <a:bodyPr/>
          <a:lstStyle>
            <a:lvl1pPr>
              <a:defRPr/>
            </a:lvl1pPr>
          </a:lstStyle>
          <a:p>
            <a:pPr>
              <a:defRPr/>
            </a:pPr>
            <a:fld id="{F5A0BE36-19BF-4033-845F-AD3CEF19845C}" type="slidenum">
              <a:rPr lang="ja-JP" altLang="en-US"/>
              <a:pPr>
                <a:defRPr/>
              </a:pPr>
              <a:t>‹#›</a:t>
            </a:fld>
            <a:endParaRPr lang="ja-JP" altLang="en-US"/>
          </a:p>
        </p:txBody>
      </p:sp>
    </p:spTree>
    <p:extLst>
      <p:ext uri="{BB962C8B-B14F-4D97-AF65-F5344CB8AC3E}">
        <p14:creationId xmlns:p14="http://schemas.microsoft.com/office/powerpoint/2010/main" val="93305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486B5CFD-8E73-458E-BA25-A67493E59CA3}"/>
              </a:ext>
            </a:extLst>
          </p:cNvPr>
          <p:cNvSpPr>
            <a:spLocks noGrp="1"/>
          </p:cNvSpPr>
          <p:nvPr>
            <p:ph type="dt" sz="half" idx="10"/>
          </p:nvPr>
        </p:nvSpPr>
        <p:spPr/>
        <p:txBody>
          <a:bodyPr/>
          <a:lstStyle>
            <a:lvl1pPr>
              <a:defRPr/>
            </a:lvl1pPr>
          </a:lstStyle>
          <a:p>
            <a:pPr>
              <a:defRPr/>
            </a:pPr>
            <a:fld id="{700E5479-EEA9-4716-875A-F6052A599F7B}" type="datetimeFigureOut">
              <a:rPr lang="ja-JP" altLang="en-US"/>
              <a:pPr>
                <a:defRPr/>
              </a:pPr>
              <a:t>2023/5/19</a:t>
            </a:fld>
            <a:endParaRPr lang="ja-JP" altLang="en-US"/>
          </a:p>
        </p:txBody>
      </p:sp>
      <p:sp>
        <p:nvSpPr>
          <p:cNvPr id="6" name="フッター プレースホルダ 4">
            <a:extLst>
              <a:ext uri="{FF2B5EF4-FFF2-40B4-BE49-F238E27FC236}">
                <a16:creationId xmlns:a16="http://schemas.microsoft.com/office/drawing/2014/main" id="{51213DDD-913D-4D77-98CE-BCAF979E727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08EEE38B-6E24-424C-AF32-5A1E5BFF883E}"/>
              </a:ext>
            </a:extLst>
          </p:cNvPr>
          <p:cNvSpPr>
            <a:spLocks noGrp="1"/>
          </p:cNvSpPr>
          <p:nvPr>
            <p:ph type="sldNum" sz="quarter" idx="12"/>
          </p:nvPr>
        </p:nvSpPr>
        <p:spPr/>
        <p:txBody>
          <a:bodyPr/>
          <a:lstStyle>
            <a:lvl1pPr>
              <a:defRPr/>
            </a:lvl1pPr>
          </a:lstStyle>
          <a:p>
            <a:pPr>
              <a:defRPr/>
            </a:pPr>
            <a:fld id="{5592386D-5E1A-42A0-8D63-3EAC31AAB477}" type="slidenum">
              <a:rPr lang="ja-JP" altLang="en-US"/>
              <a:pPr>
                <a:defRPr/>
              </a:pPr>
              <a:t>‹#›</a:t>
            </a:fld>
            <a:endParaRPr lang="ja-JP" altLang="en-US"/>
          </a:p>
        </p:txBody>
      </p:sp>
    </p:spTree>
    <p:extLst>
      <p:ext uri="{BB962C8B-B14F-4D97-AF65-F5344CB8AC3E}">
        <p14:creationId xmlns:p14="http://schemas.microsoft.com/office/powerpoint/2010/main" val="2248056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D0250F28-E99A-48CC-9DE3-F9C45146E1E2}"/>
              </a:ext>
            </a:extLst>
          </p:cNvPr>
          <p:cNvSpPr>
            <a:spLocks noGrp="1"/>
          </p:cNvSpPr>
          <p:nvPr>
            <p:ph type="dt" sz="half" idx="10"/>
          </p:nvPr>
        </p:nvSpPr>
        <p:spPr/>
        <p:txBody>
          <a:bodyPr/>
          <a:lstStyle>
            <a:lvl1pPr>
              <a:defRPr/>
            </a:lvl1pPr>
          </a:lstStyle>
          <a:p>
            <a:pPr>
              <a:defRPr/>
            </a:pPr>
            <a:fld id="{56B2331B-A0DF-4DEE-9FB4-954BBEF22620}" type="datetimeFigureOut">
              <a:rPr lang="ja-JP" altLang="en-US"/>
              <a:pPr>
                <a:defRPr/>
              </a:pPr>
              <a:t>2023/5/19</a:t>
            </a:fld>
            <a:endParaRPr lang="ja-JP" altLang="en-US"/>
          </a:p>
        </p:txBody>
      </p:sp>
      <p:sp>
        <p:nvSpPr>
          <p:cNvPr id="6" name="フッター プレースホルダ 4">
            <a:extLst>
              <a:ext uri="{FF2B5EF4-FFF2-40B4-BE49-F238E27FC236}">
                <a16:creationId xmlns:a16="http://schemas.microsoft.com/office/drawing/2014/main" id="{E1F4C5A1-CA54-427E-A4AC-BD2DDDB5897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884D65E4-D364-466E-B334-4BF116CBA001}"/>
              </a:ext>
            </a:extLst>
          </p:cNvPr>
          <p:cNvSpPr>
            <a:spLocks noGrp="1"/>
          </p:cNvSpPr>
          <p:nvPr>
            <p:ph type="sldNum" sz="quarter" idx="12"/>
          </p:nvPr>
        </p:nvSpPr>
        <p:spPr/>
        <p:txBody>
          <a:bodyPr/>
          <a:lstStyle>
            <a:lvl1pPr>
              <a:defRPr/>
            </a:lvl1pPr>
          </a:lstStyle>
          <a:p>
            <a:pPr>
              <a:defRPr/>
            </a:pPr>
            <a:fld id="{114D6386-2105-4AE1-9869-E42B8B01E7D2}" type="slidenum">
              <a:rPr lang="ja-JP" altLang="en-US"/>
              <a:pPr>
                <a:defRPr/>
              </a:pPr>
              <a:t>‹#›</a:t>
            </a:fld>
            <a:endParaRPr lang="ja-JP" altLang="en-US"/>
          </a:p>
        </p:txBody>
      </p:sp>
    </p:spTree>
    <p:extLst>
      <p:ext uri="{BB962C8B-B14F-4D97-AF65-F5344CB8AC3E}">
        <p14:creationId xmlns:p14="http://schemas.microsoft.com/office/powerpoint/2010/main" val="295112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D0F49892-F7F2-43D4-9514-92DF944B6707}"/>
              </a:ext>
            </a:extLst>
          </p:cNvPr>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792768DD-05D9-43A7-80EE-55BC71FDA234}"/>
              </a:ext>
            </a:extLst>
          </p:cNvPr>
          <p:cNvSpPr>
            <a:spLocks noGrp="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ECD2800-C17A-469C-A831-269262E7E135}"/>
              </a:ext>
            </a:extLst>
          </p:cNvPr>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D3830CB3-3CA4-4387-9BF9-33A29ECB1B64}" type="datetimeFigureOut">
              <a:rPr lang="ja-JP" altLang="en-US"/>
              <a:pPr>
                <a:defRPr/>
              </a:pPr>
              <a:t>2023/5/19</a:t>
            </a:fld>
            <a:endParaRPr lang="ja-JP" altLang="en-US"/>
          </a:p>
        </p:txBody>
      </p:sp>
      <p:sp>
        <p:nvSpPr>
          <p:cNvPr id="5" name="フッター プレースホルダ 4">
            <a:extLst>
              <a:ext uri="{FF2B5EF4-FFF2-40B4-BE49-F238E27FC236}">
                <a16:creationId xmlns:a16="http://schemas.microsoft.com/office/drawing/2014/main" id="{9A1AA870-CDEC-4DF2-9EEF-F85F02B00F92}"/>
              </a:ext>
            </a:extLst>
          </p:cNvPr>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CF7438F-8566-44A9-8D6E-19D06FC10AB4}"/>
              </a:ext>
            </a:extLst>
          </p:cNvPr>
          <p:cNvSpPr>
            <a:spLocks noGrp="1"/>
          </p:cNvSpPr>
          <p:nvPr>
            <p:ph type="sldNum" sz="quarter" idx="4"/>
          </p:nvPr>
        </p:nvSpPr>
        <p:spPr>
          <a:xfrm>
            <a:off x="7099300" y="6356351"/>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2EB7E891-999A-4099-8C35-B8AA6B295AA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E21AF86C-BF40-4E4E-8554-46F505A6A26E}"/>
              </a:ext>
            </a:extLst>
          </p:cNvPr>
          <p:cNvSpPr txBox="1">
            <a:spLocks/>
          </p:cNvSpPr>
          <p:nvPr/>
        </p:nvSpPr>
        <p:spPr>
          <a:xfrm>
            <a:off x="423863" y="377825"/>
            <a:ext cx="4529137" cy="387350"/>
          </a:xfrm>
          <a:prstGeom prst="rect">
            <a:avLst/>
          </a:prstGeom>
        </p:spPr>
        <p:txBody>
          <a:bodyPr anchor="ctr">
            <a:normAutofit/>
          </a:bodyPr>
          <a:lstStyle/>
          <a:p>
            <a:pPr eaLnBrk="1" fontAlgn="auto" hangingPunct="1">
              <a:spcAft>
                <a:spcPts val="0"/>
              </a:spcAft>
              <a:defRPr/>
            </a:pPr>
            <a:r>
              <a:rPr lang="ja-JP" altLang="en-US" sz="1600" dirty="0">
                <a:latin typeface="HGP創英角ｺﾞｼｯｸUB" pitchFamily="50" charset="-128"/>
                <a:ea typeface="HGP創英角ｺﾞｼｯｸUB" pitchFamily="50" charset="-128"/>
              </a:rPr>
              <a:t>北陸鉄道バス：広告媒体 </a:t>
            </a:r>
            <a:r>
              <a:rPr lang="ja-JP" altLang="en-US" sz="1100" dirty="0">
                <a:latin typeface="HGP創英角ｺﾞｼｯｸUB" pitchFamily="50" charset="-128"/>
                <a:ea typeface="HGP創英角ｺﾞｼｯｸUB" pitchFamily="50" charset="-128"/>
              </a:rPr>
              <a:t>（</a:t>
            </a:r>
            <a:r>
              <a:rPr lang="en-US" altLang="ja-JP" sz="1100" dirty="0">
                <a:latin typeface="HGP創英角ｺﾞｼｯｸUB" pitchFamily="50" charset="-128"/>
                <a:ea typeface="HGP創英角ｺﾞｼｯｸUB" pitchFamily="50" charset="-128"/>
              </a:rPr>
              <a:t>2023</a:t>
            </a:r>
            <a:r>
              <a:rPr lang="ja-JP" altLang="en-US" sz="1100" dirty="0">
                <a:latin typeface="HGP創英角ｺﾞｼｯｸUB" pitchFamily="50" charset="-128"/>
                <a:ea typeface="HGP創英角ｺﾞｼｯｸUB" pitchFamily="50" charset="-128"/>
              </a:rPr>
              <a:t>年</a:t>
            </a:r>
            <a:r>
              <a:rPr lang="en-US" altLang="ja-JP" sz="1100" dirty="0">
                <a:latin typeface="HGP創英角ｺﾞｼｯｸUB" pitchFamily="50" charset="-128"/>
                <a:ea typeface="HGP創英角ｺﾞｼｯｸUB" pitchFamily="50" charset="-128"/>
              </a:rPr>
              <a:t>6</a:t>
            </a:r>
            <a:r>
              <a:rPr lang="ja-JP" altLang="en-US" sz="1100" dirty="0">
                <a:latin typeface="HGP創英角ｺﾞｼｯｸUB" pitchFamily="50" charset="-128"/>
                <a:ea typeface="HGP創英角ｺﾞｼｯｸUB" pitchFamily="50" charset="-128"/>
              </a:rPr>
              <a:t>月版）</a:t>
            </a:r>
            <a:endParaRPr lang="ja-JP" altLang="en-US" sz="1100" dirty="0">
              <a:latin typeface="HGP創英角ｺﾞｼｯｸUB" pitchFamily="50" charset="-128"/>
              <a:ea typeface="HGP創英角ｺﾞｼｯｸUB" pitchFamily="50" charset="-128"/>
              <a:cs typeface="+mj-cs"/>
            </a:endParaRPr>
          </a:p>
        </p:txBody>
      </p:sp>
      <p:grpSp>
        <p:nvGrpSpPr>
          <p:cNvPr id="7" name="グループ化 6">
            <a:extLst>
              <a:ext uri="{FF2B5EF4-FFF2-40B4-BE49-F238E27FC236}">
                <a16:creationId xmlns:a16="http://schemas.microsoft.com/office/drawing/2014/main" id="{1C48C956-CE28-4631-BA5D-C40AF8AEF0CC}"/>
              </a:ext>
            </a:extLst>
          </p:cNvPr>
          <p:cNvGrpSpPr/>
          <p:nvPr/>
        </p:nvGrpSpPr>
        <p:grpSpPr>
          <a:xfrm>
            <a:off x="7184191" y="436413"/>
            <a:ext cx="2260302" cy="276999"/>
            <a:chOff x="6409124" y="493563"/>
            <a:chExt cx="2260302" cy="276999"/>
          </a:xfrm>
        </p:grpSpPr>
        <p:pic>
          <p:nvPicPr>
            <p:cNvPr id="8" name="Picture 16" descr="\\Koukoku9\広告部全体\広告部\北鉄航空_ロゴデータ系\ロゴ_株式会社北鉄航空.png">
              <a:extLst>
                <a:ext uri="{FF2B5EF4-FFF2-40B4-BE49-F238E27FC236}">
                  <a16:creationId xmlns:a16="http://schemas.microsoft.com/office/drawing/2014/main" id="{A9681ACE-557F-4126-99BF-D00D43EA7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9124" y="524707"/>
              <a:ext cx="1504429" cy="2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5">
              <a:extLst>
                <a:ext uri="{FF2B5EF4-FFF2-40B4-BE49-F238E27FC236}">
                  <a16:creationId xmlns:a16="http://schemas.microsoft.com/office/drawing/2014/main" id="{6F17733B-563D-4EE2-8198-3F59F4F55E2F}"/>
                </a:ext>
              </a:extLst>
            </p:cNvPr>
            <p:cNvSpPr>
              <a:spLocks noChangeArrowheads="1"/>
            </p:cNvSpPr>
            <p:nvPr/>
          </p:nvSpPr>
          <p:spPr bwMode="auto">
            <a:xfrm>
              <a:off x="7869207" y="493563"/>
              <a:ext cx="8002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dirty="0">
                  <a:solidFill>
                    <a:srgbClr val="003399"/>
                  </a:solidFill>
                  <a:latin typeface="HG創英角ｺﾞｼｯｸUB" panose="020B0909000000000000" pitchFamily="49" charset="-128"/>
                  <a:ea typeface="HG創英角ｺﾞｼｯｸUB" panose="020B0909000000000000" pitchFamily="49" charset="-128"/>
                </a:rPr>
                <a:t>広 告 部</a:t>
              </a:r>
            </a:p>
          </p:txBody>
        </p:sp>
      </p:grpSp>
      <p:sp>
        <p:nvSpPr>
          <p:cNvPr id="11" name="タイトル 1">
            <a:extLst>
              <a:ext uri="{FF2B5EF4-FFF2-40B4-BE49-F238E27FC236}">
                <a16:creationId xmlns:a16="http://schemas.microsoft.com/office/drawing/2014/main" id="{6D34DE00-E273-4818-A27D-D042C0CDFD8C}"/>
              </a:ext>
            </a:extLst>
          </p:cNvPr>
          <p:cNvSpPr txBox="1">
            <a:spLocks/>
          </p:cNvSpPr>
          <p:nvPr/>
        </p:nvSpPr>
        <p:spPr>
          <a:xfrm>
            <a:off x="421588" y="741171"/>
            <a:ext cx="8992378" cy="553686"/>
          </a:xfrm>
          <a:prstGeom prst="rect">
            <a:avLst/>
          </a:prstGeom>
          <a:ln w="15875">
            <a:solidFill>
              <a:schemeClr val="accent2">
                <a:lumMod val="50000"/>
              </a:schemeClr>
            </a:solidFill>
          </a:ln>
        </p:spPr>
        <p:txBody>
          <a:bodyPr anchor="ctr">
            <a:normAutofit/>
          </a:bodyPr>
          <a:lstStyle/>
          <a:p>
            <a:pPr eaLnBrk="1" fontAlgn="auto" hangingPunct="1">
              <a:spcAft>
                <a:spcPts val="0"/>
              </a:spcAft>
              <a:defRPr/>
            </a:pPr>
            <a:r>
              <a:rPr lang="ja-JP" altLang="en-US" sz="2400" dirty="0">
                <a:solidFill>
                  <a:schemeClr val="accent2">
                    <a:lumMod val="50000"/>
                  </a:schemeClr>
                </a:solidFill>
                <a:latin typeface="HGP創英角ｺﾞｼｯｸUB" pitchFamily="50" charset="-128"/>
                <a:ea typeface="HGP創英角ｺﾞｼｯｸUB" pitchFamily="50" charset="-128"/>
                <a:cs typeface="+mj-cs"/>
              </a:rPr>
              <a:t> バス運転席後ろラック</a:t>
            </a:r>
            <a:endParaRPr lang="en-US" altLang="ja-JP" sz="2600" dirty="0">
              <a:solidFill>
                <a:schemeClr val="accent2">
                  <a:lumMod val="50000"/>
                </a:schemeClr>
              </a:solidFill>
              <a:latin typeface="HGP創英角ｺﾞｼｯｸUB" pitchFamily="50" charset="-128"/>
              <a:ea typeface="HGP創英角ｺﾞｼｯｸUB" pitchFamily="50" charset="-128"/>
              <a:cs typeface="+mj-cs"/>
            </a:endParaRPr>
          </a:p>
        </p:txBody>
      </p:sp>
      <p:graphicFrame>
        <p:nvGraphicFramePr>
          <p:cNvPr id="4" name="表 3">
            <a:extLst>
              <a:ext uri="{FF2B5EF4-FFF2-40B4-BE49-F238E27FC236}">
                <a16:creationId xmlns:a16="http://schemas.microsoft.com/office/drawing/2014/main" id="{901F92B3-E9E5-47B4-9599-C4FA4F499E27}"/>
              </a:ext>
            </a:extLst>
          </p:cNvPr>
          <p:cNvGraphicFramePr>
            <a:graphicFrameLocks noGrp="1"/>
          </p:cNvGraphicFramePr>
          <p:nvPr>
            <p:extLst>
              <p:ext uri="{D42A27DB-BD31-4B8C-83A1-F6EECF244321}">
                <p14:modId xmlns:p14="http://schemas.microsoft.com/office/powerpoint/2010/main" val="4025255883"/>
              </p:ext>
            </p:extLst>
          </p:nvPr>
        </p:nvGraphicFramePr>
        <p:xfrm>
          <a:off x="421588" y="1955251"/>
          <a:ext cx="9008633" cy="626722"/>
        </p:xfrm>
        <a:graphic>
          <a:graphicData uri="http://schemas.openxmlformats.org/drawingml/2006/table">
            <a:tbl>
              <a:tblPr firstRow="1" bandRow="1">
                <a:tableStyleId>{5C22544A-7EE6-4342-B048-85BDC9FD1C3A}</a:tableStyleId>
              </a:tblPr>
              <a:tblGrid>
                <a:gridCol w="2600409">
                  <a:extLst>
                    <a:ext uri="{9D8B030D-6E8A-4147-A177-3AD203B41FA5}">
                      <a16:colId xmlns:a16="http://schemas.microsoft.com/office/drawing/2014/main" val="1215532476"/>
                    </a:ext>
                  </a:extLst>
                </a:gridCol>
                <a:gridCol w="2105090">
                  <a:extLst>
                    <a:ext uri="{9D8B030D-6E8A-4147-A177-3AD203B41FA5}">
                      <a16:colId xmlns:a16="http://schemas.microsoft.com/office/drawing/2014/main" val="1704322362"/>
                    </a:ext>
                  </a:extLst>
                </a:gridCol>
                <a:gridCol w="2083250">
                  <a:extLst>
                    <a:ext uri="{9D8B030D-6E8A-4147-A177-3AD203B41FA5}">
                      <a16:colId xmlns:a16="http://schemas.microsoft.com/office/drawing/2014/main" val="2204799408"/>
                    </a:ext>
                  </a:extLst>
                </a:gridCol>
                <a:gridCol w="2219884">
                  <a:extLst>
                    <a:ext uri="{9D8B030D-6E8A-4147-A177-3AD203B41FA5}">
                      <a16:colId xmlns:a16="http://schemas.microsoft.com/office/drawing/2014/main" val="2687619622"/>
                    </a:ext>
                  </a:extLst>
                </a:gridCol>
              </a:tblGrid>
              <a:tr h="223211">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契約エリア</a:t>
                      </a:r>
                    </a:p>
                  </a:txBody>
                  <a:tcPr anchor="b">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掲出料金</a:t>
                      </a:r>
                      <a:r>
                        <a:rPr kumimoji="1" lang="en-US" altLang="ja-JP" sz="1100" b="0" dirty="0">
                          <a:solidFill>
                            <a:schemeClr val="tx1"/>
                          </a:solidFill>
                          <a:latin typeface="メイリオ" panose="020B0604030504040204" pitchFamily="50" charset="-128"/>
                          <a:ea typeface="メイリオ" panose="020B0604030504040204" pitchFamily="50" charset="-128"/>
                        </a:rPr>
                        <a:t>(1</a:t>
                      </a:r>
                      <a:r>
                        <a:rPr kumimoji="1" lang="ja-JP" altLang="en-US" sz="1100" b="0" dirty="0">
                          <a:solidFill>
                            <a:schemeClr val="tx1"/>
                          </a:solidFill>
                          <a:latin typeface="メイリオ" panose="020B0604030504040204" pitchFamily="50" charset="-128"/>
                          <a:ea typeface="メイリオ" panose="020B0604030504040204" pitchFamily="50" charset="-128"/>
                        </a:rPr>
                        <a:t>枠</a:t>
                      </a:r>
                      <a:r>
                        <a:rPr kumimoji="1" lang="en-US" altLang="ja-JP" sz="1100" b="0" dirty="0">
                          <a:solidFill>
                            <a:schemeClr val="tx1"/>
                          </a:solidFill>
                          <a:latin typeface="メイリオ" panose="020B0604030504040204" pitchFamily="50" charset="-128"/>
                          <a:ea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b">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掲出期間</a:t>
                      </a:r>
                    </a:p>
                  </a:txBody>
                  <a:tcPr anchor="b">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お引き受け単位</a:t>
                      </a:r>
                      <a:r>
                        <a:rPr kumimoji="1" lang="en-US" altLang="ja-JP" sz="1100" b="0" dirty="0">
                          <a:solidFill>
                            <a:schemeClr val="tx1"/>
                          </a:solidFill>
                          <a:latin typeface="メイリオ" panose="020B0604030504040204" pitchFamily="50" charset="-128"/>
                          <a:ea typeface="メイリオ" panose="020B0604030504040204" pitchFamily="50" charset="-128"/>
                        </a:rPr>
                        <a:t>(1</a:t>
                      </a:r>
                      <a:r>
                        <a:rPr kumimoji="1" lang="ja-JP" altLang="en-US" sz="1100" b="0" dirty="0">
                          <a:solidFill>
                            <a:schemeClr val="tx1"/>
                          </a:solidFill>
                          <a:latin typeface="メイリオ" panose="020B0604030504040204" pitchFamily="50" charset="-128"/>
                          <a:ea typeface="メイリオ" panose="020B0604030504040204" pitchFamily="50" charset="-128"/>
                        </a:rPr>
                        <a:t>枠</a:t>
                      </a:r>
                      <a:r>
                        <a:rPr kumimoji="1" lang="en-US" altLang="ja-JP" sz="1100" b="0" dirty="0">
                          <a:solidFill>
                            <a:schemeClr val="tx1"/>
                          </a:solidFill>
                          <a:latin typeface="メイリオ" panose="020B0604030504040204" pitchFamily="50" charset="-128"/>
                          <a:ea typeface="メイリオ" panose="020B0604030504040204" pitchFamily="50" charset="-128"/>
                        </a:rPr>
                        <a:t>/</a:t>
                      </a:r>
                      <a:r>
                        <a:rPr kumimoji="1" lang="ja-JP" altLang="en-US" sz="1100" b="0" dirty="0">
                          <a:solidFill>
                            <a:schemeClr val="tx1"/>
                          </a:solidFill>
                          <a:latin typeface="メイリオ" panose="020B0604030504040204" pitchFamily="50" charset="-128"/>
                          <a:ea typeface="メイリオ" panose="020B0604030504040204" pitchFamily="50" charset="-128"/>
                        </a:rPr>
                        <a:t>約</a:t>
                      </a:r>
                      <a:r>
                        <a:rPr kumimoji="1" lang="en-US" altLang="ja-JP" sz="1100" b="0" dirty="0">
                          <a:solidFill>
                            <a:schemeClr val="tx1"/>
                          </a:solidFill>
                          <a:latin typeface="メイリオ" panose="020B0604030504040204" pitchFamily="50" charset="-128"/>
                          <a:ea typeface="メイリオ" panose="020B0604030504040204" pitchFamily="50" charset="-128"/>
                        </a:rPr>
                        <a:t>50</a:t>
                      </a:r>
                      <a:r>
                        <a:rPr kumimoji="1" lang="ja-JP" altLang="en-US" sz="1100" b="0" dirty="0">
                          <a:solidFill>
                            <a:schemeClr val="tx1"/>
                          </a:solidFill>
                          <a:latin typeface="メイリオ" panose="020B0604030504040204" pitchFamily="50" charset="-128"/>
                          <a:ea typeface="メイリオ" panose="020B0604030504040204" pitchFamily="50" charset="-128"/>
                        </a:rPr>
                        <a:t>枚</a:t>
                      </a:r>
                      <a:r>
                        <a:rPr kumimoji="1" lang="en-US" altLang="ja-JP" sz="1100" b="0" dirty="0">
                          <a:solidFill>
                            <a:schemeClr val="tx1"/>
                          </a:solidFill>
                          <a:latin typeface="メイリオ" panose="020B0604030504040204" pitchFamily="50" charset="-128"/>
                          <a:ea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b">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186482095"/>
                  </a:ext>
                </a:extLst>
              </a:tr>
              <a:tr h="367642">
                <a:tc>
                  <a:txBody>
                    <a:bodyPr/>
                    <a:lstStyle/>
                    <a:p>
                      <a:pPr algn="ctr"/>
                      <a:r>
                        <a:rPr kumimoji="1" lang="ja-JP" altLang="en-US" sz="1100" dirty="0">
                          <a:latin typeface="メイリオ" panose="020B0604030504040204" pitchFamily="50" charset="-128"/>
                          <a:ea typeface="メイリオ" panose="020B0604030504040204" pitchFamily="50" charset="-128"/>
                        </a:rPr>
                        <a:t>石川県内全域</a:t>
                      </a:r>
                      <a:endParaRPr kumimoji="1" lang="en-US" altLang="ja-JP" sz="110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algn="ctr"/>
                      <a:r>
                        <a:rPr kumimoji="1" lang="en-US" altLang="ja-JP" sz="1100" dirty="0">
                          <a:latin typeface="メイリオ" panose="020B0604030504040204" pitchFamily="50" charset="-128"/>
                          <a:ea typeface="メイリオ" panose="020B0604030504040204" pitchFamily="50" charset="-128"/>
                        </a:rPr>
                        <a:t>1,980</a:t>
                      </a:r>
                      <a:r>
                        <a:rPr kumimoji="1" lang="ja-JP" altLang="en-US" sz="1100" dirty="0">
                          <a:latin typeface="メイリオ" panose="020B0604030504040204" pitchFamily="50" charset="-128"/>
                          <a:ea typeface="メイリオ" panose="020B0604030504040204" pitchFamily="50" charset="-128"/>
                        </a:rPr>
                        <a:t>円／月</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algn="ctr"/>
                      <a:r>
                        <a:rPr kumimoji="1" lang="en-US" altLang="ja-JP" sz="1100" dirty="0">
                          <a:latin typeface="メイリオ" panose="020B0604030504040204" pitchFamily="50" charset="-128"/>
                          <a:ea typeface="メイリオ" panose="020B0604030504040204" pitchFamily="50" charset="-128"/>
                        </a:rPr>
                        <a:t>3</a:t>
                      </a:r>
                      <a:r>
                        <a:rPr kumimoji="1" lang="ja-JP" altLang="en-US" sz="1100" dirty="0">
                          <a:latin typeface="メイリオ" panose="020B0604030504040204" pitchFamily="50" charset="-128"/>
                          <a:ea typeface="メイリオ" panose="020B0604030504040204" pitchFamily="50" charset="-128"/>
                        </a:rPr>
                        <a:t>ヶ月より</a:t>
                      </a:r>
                      <a:endParaRPr kumimoji="1" lang="en-US" altLang="ja-JP" sz="110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algn="ctr"/>
                      <a:r>
                        <a:rPr kumimoji="1" lang="en-US" altLang="ja-JP" sz="1100" dirty="0">
                          <a:latin typeface="メイリオ" panose="020B0604030504040204" pitchFamily="50" charset="-128"/>
                          <a:ea typeface="メイリオ" panose="020B0604030504040204" pitchFamily="50" charset="-128"/>
                        </a:rPr>
                        <a:t>1</a:t>
                      </a:r>
                      <a:r>
                        <a:rPr kumimoji="1" lang="ja-JP" altLang="en-US" sz="1100" dirty="0">
                          <a:latin typeface="メイリオ" panose="020B0604030504040204" pitchFamily="50" charset="-128"/>
                          <a:ea typeface="メイリオ" panose="020B0604030504040204" pitchFamily="50" charset="-128"/>
                        </a:rPr>
                        <a:t>枠より</a:t>
                      </a:r>
                      <a:endParaRPr kumimoji="1" lang="en-US" altLang="ja-JP" sz="110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2939241221"/>
                  </a:ext>
                </a:extLst>
              </a:tr>
            </a:tbl>
          </a:graphicData>
        </a:graphic>
      </p:graphicFrame>
      <p:sp>
        <p:nvSpPr>
          <p:cNvPr id="21" name="サブタイトル 8">
            <a:extLst>
              <a:ext uri="{FF2B5EF4-FFF2-40B4-BE49-F238E27FC236}">
                <a16:creationId xmlns:a16="http://schemas.microsoft.com/office/drawing/2014/main" id="{5BDEA767-A2CC-4F17-BE96-EF4794C778EF}"/>
              </a:ext>
            </a:extLst>
          </p:cNvPr>
          <p:cNvSpPr txBox="1">
            <a:spLocks/>
          </p:cNvSpPr>
          <p:nvPr/>
        </p:nvSpPr>
        <p:spPr bwMode="auto">
          <a:xfrm>
            <a:off x="325885" y="1686376"/>
            <a:ext cx="2660822" cy="241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eaLnBrk="1" hangingPunct="1">
              <a:defRPr/>
            </a:pPr>
            <a:r>
              <a:rPr lang="ja-JP" altLang="en-US" sz="1200" dirty="0">
                <a:solidFill>
                  <a:schemeClr val="tx1"/>
                </a:solidFill>
                <a:latin typeface="メイリオ" panose="020B0604030504040204" pitchFamily="50" charset="-128"/>
                <a:ea typeface="メイリオ" panose="020B0604030504040204" pitchFamily="50" charset="-128"/>
              </a:rPr>
              <a:t>■広告掲出料金（消費税込み）</a:t>
            </a:r>
            <a:endParaRPr lang="en-US" altLang="ja-JP" sz="1200" dirty="0">
              <a:solidFill>
                <a:schemeClr val="tx1"/>
              </a:solidFill>
              <a:latin typeface="メイリオ" panose="020B0604030504040204" pitchFamily="50" charset="-128"/>
              <a:ea typeface="メイリオ" panose="020B0604030504040204" pitchFamily="50" charset="-128"/>
            </a:endParaRPr>
          </a:p>
          <a:p>
            <a:pPr algn="l" eaLnBrk="1" hangingPunct="1">
              <a:defRPr/>
            </a:pPr>
            <a:endParaRPr lang="en-US" altLang="ja-JP" sz="1000" dirty="0">
              <a:solidFill>
                <a:schemeClr val="tx1"/>
              </a:solidFill>
              <a:latin typeface="メイリオ" panose="020B0604030504040204" pitchFamily="50" charset="-128"/>
              <a:ea typeface="メイリオ" panose="020B0604030504040204" pitchFamily="50" charset="-128"/>
            </a:endParaRPr>
          </a:p>
        </p:txBody>
      </p:sp>
      <p:graphicFrame>
        <p:nvGraphicFramePr>
          <p:cNvPr id="27" name="表 26">
            <a:extLst>
              <a:ext uri="{FF2B5EF4-FFF2-40B4-BE49-F238E27FC236}">
                <a16:creationId xmlns:a16="http://schemas.microsoft.com/office/drawing/2014/main" id="{D06442E2-0E08-4C0D-9676-013A82626E3A}"/>
              </a:ext>
            </a:extLst>
          </p:cNvPr>
          <p:cNvGraphicFramePr>
            <a:graphicFrameLocks noGrp="1"/>
          </p:cNvGraphicFramePr>
          <p:nvPr>
            <p:extLst>
              <p:ext uri="{D42A27DB-BD31-4B8C-83A1-F6EECF244321}">
                <p14:modId xmlns:p14="http://schemas.microsoft.com/office/powerpoint/2010/main" val="687922227"/>
              </p:ext>
            </p:extLst>
          </p:nvPr>
        </p:nvGraphicFramePr>
        <p:xfrm>
          <a:off x="4176841" y="2703209"/>
          <a:ext cx="5267651" cy="3266682"/>
        </p:xfrm>
        <a:graphic>
          <a:graphicData uri="http://schemas.openxmlformats.org/drawingml/2006/table">
            <a:tbl>
              <a:tblPr firstRow="1" bandRow="1">
                <a:tableStyleId>{5C22544A-7EE6-4342-B048-85BDC9FD1C3A}</a:tableStyleId>
              </a:tblPr>
              <a:tblGrid>
                <a:gridCol w="1326156">
                  <a:extLst>
                    <a:ext uri="{9D8B030D-6E8A-4147-A177-3AD203B41FA5}">
                      <a16:colId xmlns:a16="http://schemas.microsoft.com/office/drawing/2014/main" val="1215532476"/>
                    </a:ext>
                  </a:extLst>
                </a:gridCol>
                <a:gridCol w="3941495">
                  <a:extLst>
                    <a:ext uri="{9D8B030D-6E8A-4147-A177-3AD203B41FA5}">
                      <a16:colId xmlns:a16="http://schemas.microsoft.com/office/drawing/2014/main" val="1032615123"/>
                    </a:ext>
                  </a:extLst>
                </a:gridCol>
              </a:tblGrid>
              <a:tr h="436989">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掲出場所</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050" b="0" dirty="0">
                          <a:solidFill>
                            <a:schemeClr val="tx1"/>
                          </a:solidFill>
                          <a:latin typeface="メイリオ" panose="020B0604030504040204" pitchFamily="50" charset="-128"/>
                          <a:ea typeface="メイリオ" panose="020B0604030504040204" pitchFamily="50" charset="-128"/>
                        </a:rPr>
                        <a:t>バス運転席後ろ</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1186482095"/>
                  </a:ext>
                </a:extLst>
              </a:tr>
              <a:tr h="916100">
                <a:tc>
                  <a:txBody>
                    <a:bodyPr/>
                    <a:lstStyle/>
                    <a:p>
                      <a:pPr algn="ctr"/>
                      <a:r>
                        <a:rPr kumimoji="1" lang="ja-JP" altLang="en-US" sz="1050" dirty="0">
                          <a:latin typeface="メイリオ" panose="020B0604030504040204" pitchFamily="50" charset="-128"/>
                          <a:ea typeface="メイリオ" panose="020B0604030504040204" pitchFamily="50" charset="-128"/>
                        </a:rPr>
                        <a:t>掲出エリア</a:t>
                      </a:r>
                      <a:endParaRPr kumimoji="1" lang="en-US" altLang="ja-JP" sz="105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l">
                        <a:lnSpc>
                          <a:spcPct val="100000"/>
                        </a:lnSpc>
                      </a:pPr>
                      <a:r>
                        <a:rPr kumimoji="1" lang="ja-JP" altLang="en-US" sz="1050" dirty="0">
                          <a:latin typeface="メイリオ" panose="020B0604030504040204" pitchFamily="50" charset="-128"/>
                          <a:ea typeface="メイリオ" panose="020B0604030504040204" pitchFamily="50" charset="-128"/>
                        </a:rPr>
                        <a:t>石川県内全域の北鉄グループ営業所単位でご指定いただけます。</a:t>
                      </a:r>
                      <a:endParaRPr kumimoji="1" lang="en-US" altLang="ja-JP" sz="1050" dirty="0">
                        <a:latin typeface="メイリオ" panose="020B0604030504040204" pitchFamily="50" charset="-128"/>
                        <a:ea typeface="メイリオ" panose="020B0604030504040204" pitchFamily="50" charset="-128"/>
                      </a:endParaRPr>
                    </a:p>
                    <a:p>
                      <a:pPr algn="l">
                        <a:lnSpc>
                          <a:spcPct val="100000"/>
                        </a:lnSpc>
                      </a:pPr>
                      <a:r>
                        <a:rPr kumimoji="1" lang="ja-JP" altLang="en-US" sz="1050" dirty="0">
                          <a:latin typeface="メイリオ" panose="020B0604030504040204" pitchFamily="50" charset="-128"/>
                          <a:ea typeface="メイリオ" panose="020B0604030504040204" pitchFamily="50" charset="-128"/>
                        </a:rPr>
                        <a:t>営業所ごとの担当エリアはお問い合わせください。</a:t>
                      </a:r>
                      <a:endParaRPr kumimoji="1" lang="en-US" altLang="ja-JP" sz="105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2939241221"/>
                  </a:ext>
                </a:extLst>
              </a:tr>
              <a:tr h="1386642">
                <a:tc>
                  <a:txBody>
                    <a:bodyPr/>
                    <a:lstStyle/>
                    <a:p>
                      <a:pPr algn="ctr"/>
                      <a:r>
                        <a:rPr kumimoji="1" lang="ja-JP" altLang="en-US" sz="1050" dirty="0">
                          <a:latin typeface="メイリオ" panose="020B0604030504040204" pitchFamily="50" charset="-128"/>
                          <a:ea typeface="メイリオ" panose="020B0604030504040204" pitchFamily="50" charset="-128"/>
                        </a:rPr>
                        <a:t>サイズ</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l"/>
                      <a:endParaRPr kumimoji="1" lang="en-US" altLang="ja-JP" sz="105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3335791748"/>
                  </a:ext>
                </a:extLst>
              </a:tr>
              <a:tr h="526951">
                <a:tc>
                  <a:txBody>
                    <a:bodyPr/>
                    <a:lstStyle/>
                    <a:p>
                      <a:pPr algn="ctr"/>
                      <a:r>
                        <a:rPr kumimoji="1" lang="ja-JP" altLang="en-US" sz="1050" dirty="0">
                          <a:latin typeface="メイリオ" panose="020B0604030504040204" pitchFamily="50" charset="-128"/>
                          <a:ea typeface="メイリオ" panose="020B0604030504040204" pitchFamily="50" charset="-128"/>
                        </a:rPr>
                        <a:t>デザインについて</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050" dirty="0">
                          <a:latin typeface="メイリオ" panose="020B0604030504040204" pitchFamily="50" charset="-128"/>
                          <a:ea typeface="メイリオ" panose="020B0604030504040204" pitchFamily="50" charset="-128"/>
                        </a:rPr>
                        <a:t>事前に広告内容ならびに意匠審査がございます。</a:t>
                      </a:r>
                      <a:endParaRPr kumimoji="1" lang="en-US" altLang="ja-JP" sz="1050" dirty="0">
                        <a:latin typeface="メイリオ" panose="020B0604030504040204" pitchFamily="50" charset="-128"/>
                        <a:ea typeface="メイリオ" panose="020B0604030504040204" pitchFamily="50" charset="-128"/>
                      </a:endParaRPr>
                    </a:p>
                    <a:p>
                      <a:pPr algn="l"/>
                      <a:r>
                        <a:rPr kumimoji="1" lang="ja-JP" altLang="en-US" sz="1050" dirty="0">
                          <a:latin typeface="メイリオ" panose="020B0604030504040204" pitchFamily="50" charset="-128"/>
                          <a:ea typeface="メイリオ" panose="020B0604030504040204" pitchFamily="50" charset="-128"/>
                        </a:rPr>
                        <a:t>他の媒体と異なり、</a:t>
                      </a:r>
                      <a:r>
                        <a:rPr kumimoji="1" lang="en-US" altLang="ja-JP" sz="1050" dirty="0">
                          <a:latin typeface="メイリオ" panose="020B0604030504040204" pitchFamily="50" charset="-128"/>
                          <a:ea typeface="メイリオ" panose="020B0604030504040204" pitchFamily="50" charset="-128"/>
                        </a:rPr>
                        <a:t>QR</a:t>
                      </a:r>
                      <a:r>
                        <a:rPr kumimoji="1" lang="ja-JP" altLang="en-US" sz="1050" dirty="0">
                          <a:latin typeface="メイリオ" panose="020B0604030504040204" pitchFamily="50" charset="-128"/>
                          <a:ea typeface="メイリオ" panose="020B0604030504040204" pitchFamily="50" charset="-128"/>
                        </a:rPr>
                        <a:t>コードの記載が可能です。</a:t>
                      </a:r>
                      <a:endParaRPr kumimoji="1" lang="en-US" altLang="ja-JP" sz="1050" dirty="0">
                        <a:latin typeface="メイリオ" panose="020B0604030504040204" pitchFamily="50" charset="-128"/>
                        <a:ea typeface="メイリオ" panose="020B0604030504040204"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extLst>
                  <a:ext uri="{0D108BD9-81ED-4DB2-BD59-A6C34878D82A}">
                    <a16:rowId xmlns:a16="http://schemas.microsoft.com/office/drawing/2014/main" val="1577063835"/>
                  </a:ext>
                </a:extLst>
              </a:tr>
            </a:tbl>
          </a:graphicData>
        </a:graphic>
      </p:graphicFrame>
      <p:sp>
        <p:nvSpPr>
          <p:cNvPr id="5" name="テキスト ボックス 4">
            <a:extLst>
              <a:ext uri="{FF2B5EF4-FFF2-40B4-BE49-F238E27FC236}">
                <a16:creationId xmlns:a16="http://schemas.microsoft.com/office/drawing/2014/main" id="{A24A40A5-9375-4575-B1B9-7C4C10024CDF}"/>
              </a:ext>
            </a:extLst>
          </p:cNvPr>
          <p:cNvSpPr txBox="1"/>
          <p:nvPr/>
        </p:nvSpPr>
        <p:spPr>
          <a:xfrm>
            <a:off x="381831" y="1356614"/>
            <a:ext cx="9008634" cy="400110"/>
          </a:xfrm>
          <a:prstGeom prst="rect">
            <a:avLst/>
          </a:prstGeom>
          <a:noFill/>
        </p:spPr>
        <p:txBody>
          <a:bodyPr wrap="square" rtlCol="0">
            <a:spAutoFit/>
          </a:bodyPr>
          <a:lstStyle/>
          <a:p>
            <a:r>
              <a:rPr lang="ja-JP" altLang="en-US" sz="2000" dirty="0">
                <a:solidFill>
                  <a:schemeClr val="accent6">
                    <a:lumMod val="75000"/>
                  </a:schemeClr>
                </a:solidFill>
                <a:latin typeface="メイリオ" panose="020B0604030504040204" pitchFamily="50" charset="-128"/>
                <a:ea typeface="メイリオ" panose="020B0604030504040204" pitchFamily="50" charset="-128"/>
              </a:rPr>
              <a:t>バス運転席後ろの好位置にチラシや情報誌などをまとめ置きして配布</a:t>
            </a:r>
            <a:endParaRPr kumimoji="1" lang="ja-JP" altLang="en-US" sz="200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78" name="テキスト ボックス 77">
            <a:extLst>
              <a:ext uri="{FF2B5EF4-FFF2-40B4-BE49-F238E27FC236}">
                <a16:creationId xmlns:a16="http://schemas.microsoft.com/office/drawing/2014/main" id="{037C1D03-8F0B-42A3-95C9-81EFD5115060}"/>
              </a:ext>
            </a:extLst>
          </p:cNvPr>
          <p:cNvSpPr txBox="1"/>
          <p:nvPr/>
        </p:nvSpPr>
        <p:spPr>
          <a:xfrm>
            <a:off x="6858359" y="4266570"/>
            <a:ext cx="1953943" cy="430887"/>
          </a:xfrm>
          <a:prstGeom prst="rect">
            <a:avLst/>
          </a:prstGeom>
          <a:noFill/>
        </p:spPr>
        <p:txBody>
          <a:bodyPr wrap="square" rtlCol="0">
            <a:spAutoFit/>
          </a:bodyPr>
          <a:lstStyle/>
          <a:p>
            <a:pPr algn="ctr"/>
            <a:r>
              <a:rPr lang="en-US" altLang="ja-JP" sz="1100" b="1" dirty="0">
                <a:latin typeface="メイリオ" panose="020B0604030504040204" pitchFamily="50" charset="-128"/>
                <a:ea typeface="メイリオ" panose="020B0604030504040204" pitchFamily="50" charset="-128"/>
              </a:rPr>
              <a:t>A4</a:t>
            </a:r>
          </a:p>
          <a:p>
            <a:pPr algn="ct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W210</a:t>
            </a:r>
            <a:r>
              <a:rPr lang="ja-JP" altLang="en-US" sz="1100" dirty="0">
                <a:latin typeface="メイリオ" panose="020B0604030504040204" pitchFamily="50" charset="-128"/>
                <a:ea typeface="メイリオ" panose="020B0604030504040204" pitchFamily="50" charset="-128"/>
              </a:rPr>
              <a:t>ｍｍ</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Ｈ</a:t>
            </a:r>
            <a:r>
              <a:rPr lang="en-US" altLang="ja-JP" sz="1100" dirty="0">
                <a:latin typeface="メイリオ" panose="020B0604030504040204" pitchFamily="50" charset="-128"/>
                <a:ea typeface="メイリオ" panose="020B0604030504040204" pitchFamily="50" charset="-128"/>
              </a:rPr>
              <a:t>297</a:t>
            </a:r>
            <a:r>
              <a:rPr lang="ja-JP" altLang="en-US" sz="1100" dirty="0">
                <a:latin typeface="メイリオ" panose="020B0604030504040204" pitchFamily="50" charset="-128"/>
                <a:ea typeface="メイリオ" panose="020B0604030504040204" pitchFamily="50" charset="-128"/>
              </a:rPr>
              <a:t>ｍｍ）</a:t>
            </a:r>
            <a:endParaRPr lang="en-US" altLang="ja-JP" sz="1100" dirty="0">
              <a:latin typeface="メイリオ" panose="020B0604030504040204" pitchFamily="50" charset="-128"/>
              <a:ea typeface="メイリオ" panose="020B0604030504040204" pitchFamily="50" charset="-128"/>
            </a:endParaRPr>
          </a:p>
        </p:txBody>
      </p:sp>
      <p:sp>
        <p:nvSpPr>
          <p:cNvPr id="28" name="サブタイトル 8">
            <a:extLst>
              <a:ext uri="{FF2B5EF4-FFF2-40B4-BE49-F238E27FC236}">
                <a16:creationId xmlns:a16="http://schemas.microsoft.com/office/drawing/2014/main" id="{615331C5-1038-4643-85D5-36CF72FC047B}"/>
              </a:ext>
            </a:extLst>
          </p:cNvPr>
          <p:cNvSpPr txBox="1">
            <a:spLocks/>
          </p:cNvSpPr>
          <p:nvPr/>
        </p:nvSpPr>
        <p:spPr bwMode="auto">
          <a:xfrm>
            <a:off x="4077653" y="5988182"/>
            <a:ext cx="5071913" cy="259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eaLnBrk="1" hangingPunct="1">
              <a:defRPr/>
            </a:pP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点検、整備、修理等により休車となる場合がございますので、予めご了承ください。</a:t>
            </a:r>
            <a:endParaRPr lang="en-US" altLang="ja-JP" sz="900" dirty="0">
              <a:solidFill>
                <a:schemeClr val="tx1"/>
              </a:solidFill>
              <a:latin typeface="メイリオ" panose="020B0604030504040204" pitchFamily="50" charset="-128"/>
              <a:ea typeface="メイリオ" panose="020B0604030504040204" pitchFamily="50" charset="-128"/>
            </a:endParaRPr>
          </a:p>
        </p:txBody>
      </p:sp>
      <p:grpSp>
        <p:nvGrpSpPr>
          <p:cNvPr id="10" name="グループ化 9">
            <a:extLst>
              <a:ext uri="{FF2B5EF4-FFF2-40B4-BE49-F238E27FC236}">
                <a16:creationId xmlns:a16="http://schemas.microsoft.com/office/drawing/2014/main" id="{7C2230F8-42BC-4DFC-8018-A922E326D12C}"/>
              </a:ext>
            </a:extLst>
          </p:cNvPr>
          <p:cNvGrpSpPr/>
          <p:nvPr/>
        </p:nvGrpSpPr>
        <p:grpSpPr>
          <a:xfrm>
            <a:off x="5756280" y="4202297"/>
            <a:ext cx="939233" cy="1090976"/>
            <a:chOff x="5669645" y="4309385"/>
            <a:chExt cx="939233" cy="1090976"/>
          </a:xfrm>
        </p:grpSpPr>
        <p:sp>
          <p:nvSpPr>
            <p:cNvPr id="3" name="正方形/長方形 2">
              <a:extLst>
                <a:ext uri="{FF2B5EF4-FFF2-40B4-BE49-F238E27FC236}">
                  <a16:creationId xmlns:a16="http://schemas.microsoft.com/office/drawing/2014/main" id="{4C4B56F8-BD08-4CA4-A8CA-20C55DDCA8B0}"/>
                </a:ext>
              </a:extLst>
            </p:cNvPr>
            <p:cNvSpPr/>
            <p:nvPr/>
          </p:nvSpPr>
          <p:spPr>
            <a:xfrm>
              <a:off x="5669645" y="4309385"/>
              <a:ext cx="939233" cy="10909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54DE513-3198-4293-9EA6-1B0E7C9CB49C}"/>
                </a:ext>
              </a:extLst>
            </p:cNvPr>
            <p:cNvSpPr txBox="1"/>
            <p:nvPr/>
          </p:nvSpPr>
          <p:spPr>
            <a:xfrm>
              <a:off x="5907325" y="4670207"/>
              <a:ext cx="466794" cy="369332"/>
            </a:xfrm>
            <a:prstGeom prst="rect">
              <a:avLst/>
            </a:prstGeom>
            <a:noFill/>
          </p:spPr>
          <p:txBody>
            <a:bodyPr wrap="none" rtlCol="0">
              <a:spAutoFit/>
            </a:bodyPr>
            <a:lstStyle/>
            <a:p>
              <a:r>
                <a:rPr kumimoji="1" lang="en-US" altLang="ja-JP" dirty="0"/>
                <a:t>A4</a:t>
              </a:r>
              <a:endParaRPr kumimoji="1" lang="ja-JP" altLang="en-US" dirty="0"/>
            </a:p>
          </p:txBody>
        </p:sp>
      </p:grpSp>
      <p:sp>
        <p:nvSpPr>
          <p:cNvPr id="13" name="テキスト ボックス 12">
            <a:extLst>
              <a:ext uri="{FF2B5EF4-FFF2-40B4-BE49-F238E27FC236}">
                <a16:creationId xmlns:a16="http://schemas.microsoft.com/office/drawing/2014/main" id="{3AF2472A-5C05-48E4-B1D4-1B06CAB9A82F}"/>
              </a:ext>
            </a:extLst>
          </p:cNvPr>
          <p:cNvSpPr txBox="1"/>
          <p:nvPr/>
        </p:nvSpPr>
        <p:spPr>
          <a:xfrm>
            <a:off x="6913460" y="4665761"/>
            <a:ext cx="2262158" cy="784830"/>
          </a:xfrm>
          <a:prstGeom prst="rect">
            <a:avLst/>
          </a:prstGeom>
          <a:noFill/>
        </p:spPr>
        <p:txBody>
          <a:bodyPr wrap="non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その他サイズはご相談ください。</a:t>
            </a:r>
            <a:endParaRPr kumimoji="1" lang="en-US" altLang="ja-JP" sz="900" dirty="0">
              <a:latin typeface="メイリオ" panose="020B0604030504040204" pitchFamily="50" charset="-128"/>
              <a:ea typeface="メイリオ" panose="020B0604030504040204" pitchFamily="50" charset="-128"/>
            </a:endParaRPr>
          </a:p>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チラシの場合、折れ曲がりを防ぐため</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推奨厚紙はコート</a:t>
            </a:r>
            <a:r>
              <a:rPr kumimoji="1" lang="en-US" altLang="ja-JP" sz="900" dirty="0">
                <a:latin typeface="メイリオ" panose="020B0604030504040204" pitchFamily="50" charset="-128"/>
                <a:ea typeface="メイリオ" panose="020B0604030504040204" pitchFamily="50" charset="-128"/>
              </a:rPr>
              <a:t>90㎏</a:t>
            </a:r>
            <a:r>
              <a:rPr kumimoji="1" lang="ja-JP" altLang="en-US" sz="900" dirty="0">
                <a:latin typeface="メイリオ" panose="020B0604030504040204" pitchFamily="50" charset="-128"/>
                <a:ea typeface="メイリオ" panose="020B0604030504040204" pitchFamily="50" charset="-128"/>
              </a:rPr>
              <a:t>です。</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kumimoji="1" lang="en-US" altLang="ja-JP" sz="900" dirty="0">
                <a:latin typeface="メイリオ" panose="020B0604030504040204" pitchFamily="50" charset="-128"/>
                <a:ea typeface="メイリオ" panose="020B0604030504040204" pitchFamily="50" charset="-128"/>
              </a:rPr>
              <a:t>50</a:t>
            </a:r>
            <a:r>
              <a:rPr kumimoji="1" lang="ja-JP" altLang="en-US" sz="900" dirty="0">
                <a:latin typeface="メイリオ" panose="020B0604030504040204" pitchFamily="50" charset="-128"/>
                <a:ea typeface="メイリオ" panose="020B0604030504040204" pitchFamily="50" charset="-128"/>
              </a:rPr>
              <a:t>枚ほどご準備ください。</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endParaRPr kumimoji="1" lang="ja-JP" altLang="en-US" sz="900" dirty="0">
              <a:latin typeface="メイリオ" panose="020B0604030504040204" pitchFamily="50" charset="-128"/>
              <a:ea typeface="メイリオ" panose="020B0604030504040204" pitchFamily="50" charset="-128"/>
            </a:endParaRPr>
          </a:p>
        </p:txBody>
      </p:sp>
      <p:sp>
        <p:nvSpPr>
          <p:cNvPr id="22" name="サブタイトル 8">
            <a:extLst>
              <a:ext uri="{FF2B5EF4-FFF2-40B4-BE49-F238E27FC236}">
                <a16:creationId xmlns:a16="http://schemas.microsoft.com/office/drawing/2014/main" id="{416DE831-FB84-4434-B1CF-3EF03290DE42}"/>
              </a:ext>
            </a:extLst>
          </p:cNvPr>
          <p:cNvSpPr txBox="1">
            <a:spLocks/>
          </p:cNvSpPr>
          <p:nvPr/>
        </p:nvSpPr>
        <p:spPr bwMode="auto">
          <a:xfrm>
            <a:off x="341645" y="2661014"/>
            <a:ext cx="3699855" cy="62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eaLnBrk="1" hangingPunct="1">
              <a:lnSpc>
                <a:spcPts val="1000"/>
              </a:lnSpc>
              <a:defRPr/>
            </a:pP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チラシ製作費が別途必要ですが、ご納品の場合は不要です。</a:t>
            </a:r>
            <a:endParaRPr lang="en-US" altLang="ja-JP" sz="900" dirty="0">
              <a:solidFill>
                <a:schemeClr val="tx1"/>
              </a:solidFill>
              <a:latin typeface="メイリオ" panose="020B0604030504040204" pitchFamily="50" charset="-128"/>
              <a:ea typeface="メイリオ" panose="020B0604030504040204" pitchFamily="50" charset="-128"/>
            </a:endParaRPr>
          </a:p>
          <a:p>
            <a:pPr algn="l" eaLnBrk="1" hangingPunct="1">
              <a:lnSpc>
                <a:spcPts val="1000"/>
              </a:lnSpc>
              <a:defRPr/>
            </a:pPr>
            <a:r>
              <a:rPr lang="en-US" altLang="ja-JP" sz="900" dirty="0">
                <a:solidFill>
                  <a:schemeClr val="tx1"/>
                </a:solidFill>
                <a:latin typeface="メイリオ" panose="020B0604030504040204" pitchFamily="50" charset="-128"/>
                <a:ea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rPr>
              <a:t>上記料金には取付取外し作業料と補充作業料（月</a:t>
            </a:r>
            <a:r>
              <a:rPr lang="en-US" altLang="ja-JP" sz="900" dirty="0">
                <a:solidFill>
                  <a:schemeClr val="tx1"/>
                </a:solidFill>
                <a:latin typeface="メイリオ" panose="020B0604030504040204" pitchFamily="50" charset="-128"/>
                <a:ea typeface="メイリオ" panose="020B0604030504040204" pitchFamily="50" charset="-128"/>
              </a:rPr>
              <a:t>1</a:t>
            </a:r>
            <a:r>
              <a:rPr lang="ja-JP" altLang="en-US" sz="900" dirty="0">
                <a:solidFill>
                  <a:schemeClr val="tx1"/>
                </a:solidFill>
                <a:latin typeface="メイリオ" panose="020B0604030504040204" pitchFamily="50" charset="-128"/>
                <a:ea typeface="メイリオ" panose="020B0604030504040204" pitchFamily="50" charset="-128"/>
              </a:rPr>
              <a:t>回）が</a:t>
            </a:r>
            <a:endParaRPr lang="en-US" altLang="ja-JP" sz="900" dirty="0">
              <a:solidFill>
                <a:schemeClr val="tx1"/>
              </a:solidFill>
              <a:latin typeface="メイリオ" panose="020B0604030504040204" pitchFamily="50" charset="-128"/>
              <a:ea typeface="メイリオ" panose="020B0604030504040204" pitchFamily="50" charset="-128"/>
            </a:endParaRPr>
          </a:p>
          <a:p>
            <a:pPr algn="l" eaLnBrk="1" hangingPunct="1">
              <a:lnSpc>
                <a:spcPts val="1000"/>
              </a:lnSpc>
              <a:defRPr/>
            </a:pPr>
            <a:r>
              <a:rPr lang="ja-JP" altLang="en-US" sz="900" dirty="0">
                <a:solidFill>
                  <a:schemeClr val="tx1"/>
                </a:solidFill>
                <a:latin typeface="メイリオ" panose="020B0604030504040204" pitchFamily="50" charset="-128"/>
                <a:ea typeface="メイリオ" panose="020B0604030504040204" pitchFamily="50" charset="-128"/>
              </a:rPr>
              <a:t>　含まれています。</a:t>
            </a:r>
          </a:p>
          <a:p>
            <a:pPr algn="l" eaLnBrk="1" hangingPunct="1">
              <a:lnSpc>
                <a:spcPts val="1000"/>
              </a:lnSpc>
              <a:defRPr/>
            </a:pPr>
            <a:endParaRPr lang="en-US" altLang="ja-JP" sz="900" dirty="0">
              <a:solidFill>
                <a:schemeClr val="tx1"/>
              </a:solidFill>
              <a:latin typeface="メイリオ" panose="020B0604030504040204" pitchFamily="50" charset="-128"/>
              <a:ea typeface="メイリオ" panose="020B0604030504040204" pitchFamily="50" charset="-128"/>
            </a:endParaRPr>
          </a:p>
          <a:p>
            <a:pPr algn="l" eaLnBrk="1" hangingPunct="1">
              <a:lnSpc>
                <a:spcPts val="1000"/>
              </a:lnSpc>
              <a:defRPr/>
            </a:pPr>
            <a:endParaRPr lang="en-US" altLang="ja-JP" sz="900" dirty="0">
              <a:solidFill>
                <a:schemeClr val="tx1"/>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D06F9F60-7A06-4A76-864D-2001316E21D2}"/>
              </a:ext>
            </a:extLst>
          </p:cNvPr>
          <p:cNvGrpSpPr>
            <a:grpSpLocks noChangeAspect="1"/>
          </p:cNvGrpSpPr>
          <p:nvPr/>
        </p:nvGrpSpPr>
        <p:grpSpPr>
          <a:xfrm>
            <a:off x="446768" y="3223772"/>
            <a:ext cx="3647212" cy="2893057"/>
            <a:chOff x="932831" y="3121453"/>
            <a:chExt cx="3074241" cy="2464203"/>
          </a:xfrm>
        </p:grpSpPr>
        <p:pic>
          <p:nvPicPr>
            <p:cNvPr id="16" name="図 15">
              <a:extLst>
                <a:ext uri="{FF2B5EF4-FFF2-40B4-BE49-F238E27FC236}">
                  <a16:creationId xmlns:a16="http://schemas.microsoft.com/office/drawing/2014/main" id="{6D955060-97AF-491A-9435-9CDFCD8310C0}"/>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932831" y="3121453"/>
              <a:ext cx="3074241" cy="2464203"/>
            </a:xfrm>
            <a:prstGeom prst="rect">
              <a:avLst/>
            </a:prstGeom>
            <a:ln w="19050">
              <a:solidFill>
                <a:schemeClr val="tx1">
                  <a:lumMod val="65000"/>
                  <a:lumOff val="35000"/>
                </a:schemeClr>
              </a:solidFill>
            </a:ln>
          </p:spPr>
        </p:pic>
        <p:sp>
          <p:nvSpPr>
            <p:cNvPr id="24" name="フリーフォーム: 図形 23">
              <a:extLst>
                <a:ext uri="{FF2B5EF4-FFF2-40B4-BE49-F238E27FC236}">
                  <a16:creationId xmlns:a16="http://schemas.microsoft.com/office/drawing/2014/main" id="{8B5EB20C-4725-4D0A-B639-D7ECF3340630}"/>
                </a:ext>
              </a:extLst>
            </p:cNvPr>
            <p:cNvSpPr/>
            <p:nvPr/>
          </p:nvSpPr>
          <p:spPr>
            <a:xfrm>
              <a:off x="2333384" y="4457928"/>
              <a:ext cx="373856" cy="151920"/>
            </a:xfrm>
            <a:custGeom>
              <a:avLst/>
              <a:gdLst>
                <a:gd name="connsiteX0" fmla="*/ 0 w 373856"/>
                <a:gd name="connsiteY0" fmla="*/ 0 h 159544"/>
                <a:gd name="connsiteX1" fmla="*/ 9525 w 373856"/>
                <a:gd name="connsiteY1" fmla="*/ 128588 h 159544"/>
                <a:gd name="connsiteX2" fmla="*/ 373856 w 373856"/>
                <a:gd name="connsiteY2" fmla="*/ 159544 h 159544"/>
                <a:gd name="connsiteX3" fmla="*/ 371475 w 373856"/>
                <a:gd name="connsiteY3" fmla="*/ 23813 h 159544"/>
                <a:gd name="connsiteX4" fmla="*/ 0 w 373856"/>
                <a:gd name="connsiteY4" fmla="*/ 0 h 159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3856" h="159544">
                  <a:moveTo>
                    <a:pt x="0" y="0"/>
                  </a:moveTo>
                  <a:lnTo>
                    <a:pt x="9525" y="128588"/>
                  </a:lnTo>
                  <a:lnTo>
                    <a:pt x="373856" y="159544"/>
                  </a:lnTo>
                  <a:cubicBezTo>
                    <a:pt x="373062" y="114300"/>
                    <a:pt x="372269" y="69057"/>
                    <a:pt x="371475" y="23813"/>
                  </a:cubicBezTo>
                  <a:lnTo>
                    <a:pt x="0" y="0"/>
                  </a:lnTo>
                  <a:close/>
                </a:path>
              </a:pathLst>
            </a:custGeom>
            <a:solidFill>
              <a:srgbClr val="30AD2F"/>
            </a:solidFill>
            <a:ln w="19050">
              <a:solidFill>
                <a:srgbClr val="30AD2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4BCE4E3A-29CD-4065-ADCF-3111E8F792D5}"/>
                </a:ext>
              </a:extLst>
            </p:cNvPr>
            <p:cNvSpPr/>
            <p:nvPr/>
          </p:nvSpPr>
          <p:spPr>
            <a:xfrm>
              <a:off x="2335264" y="4644248"/>
              <a:ext cx="373857" cy="320153"/>
            </a:xfrm>
            <a:custGeom>
              <a:avLst/>
              <a:gdLst>
                <a:gd name="connsiteX0" fmla="*/ 0 w 373857"/>
                <a:gd name="connsiteY0" fmla="*/ 0 h 338137"/>
                <a:gd name="connsiteX1" fmla="*/ 14288 w 373857"/>
                <a:gd name="connsiteY1" fmla="*/ 280987 h 338137"/>
                <a:gd name="connsiteX2" fmla="*/ 373857 w 373857"/>
                <a:gd name="connsiteY2" fmla="*/ 338137 h 338137"/>
                <a:gd name="connsiteX3" fmla="*/ 364332 w 373857"/>
                <a:gd name="connsiteY3" fmla="*/ 38100 h 338137"/>
                <a:gd name="connsiteX4" fmla="*/ 0 w 373857"/>
                <a:gd name="connsiteY4" fmla="*/ 0 h 3381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3857" h="338137">
                  <a:moveTo>
                    <a:pt x="0" y="0"/>
                  </a:moveTo>
                  <a:lnTo>
                    <a:pt x="14288" y="280987"/>
                  </a:lnTo>
                  <a:lnTo>
                    <a:pt x="373857" y="338137"/>
                  </a:lnTo>
                  <a:lnTo>
                    <a:pt x="364332" y="38100"/>
                  </a:lnTo>
                  <a:lnTo>
                    <a:pt x="0" y="0"/>
                  </a:lnTo>
                  <a:close/>
                </a:path>
              </a:pathLst>
            </a:custGeom>
            <a:solidFill>
              <a:srgbClr val="30AD2F"/>
            </a:solidFill>
            <a:ln w="19050">
              <a:solidFill>
                <a:srgbClr val="30AD2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D187B797-74C9-4410-9F47-DD8E730403CF}"/>
                </a:ext>
              </a:extLst>
            </p:cNvPr>
            <p:cNvSpPr txBox="1"/>
            <p:nvPr/>
          </p:nvSpPr>
          <p:spPr>
            <a:xfrm>
              <a:off x="2308221" y="4443001"/>
              <a:ext cx="415081" cy="591405"/>
            </a:xfrm>
            <a:prstGeom prst="rect">
              <a:avLst/>
            </a:prstGeom>
            <a:noFill/>
            <a:ln>
              <a:noFill/>
            </a:ln>
            <a:scene3d>
              <a:camera prst="isometricOffAxis2Left"/>
              <a:lightRig rig="threePt" dir="t"/>
            </a:scene3d>
          </p:spPr>
          <p:txBody>
            <a:bodyPr vert="eaVert" wrap="square" rtlCol="0">
              <a:spAutoFit/>
            </a:bodyPr>
            <a:lstStyle/>
            <a:p>
              <a:r>
                <a:rPr kumimoji="1" lang="ja-JP" altLang="en-US" sz="2000" b="1" dirty="0">
                  <a:ln w="6350">
                    <a:noFill/>
                  </a:ln>
                  <a:solidFill>
                    <a:schemeClr val="bg1"/>
                  </a:solidFill>
                </a:rPr>
                <a:t>広</a:t>
              </a:r>
              <a:r>
                <a:rPr lang="ja-JP" altLang="en-US" sz="2000" b="1" dirty="0">
                  <a:ln w="6350">
                    <a:noFill/>
                  </a:ln>
                  <a:solidFill>
                    <a:schemeClr val="bg1"/>
                  </a:solidFill>
                </a:rPr>
                <a:t>告</a:t>
              </a:r>
              <a:endParaRPr lang="en-US" altLang="ja-JP" sz="2000" b="1" dirty="0">
                <a:ln w="6350">
                  <a:noFill/>
                </a:ln>
                <a:solidFill>
                  <a:schemeClr val="bg1"/>
                </a:solidFill>
              </a:endParaRPr>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5274</TotalTime>
  <Words>235</Words>
  <Application>Microsoft Office PowerPoint</Application>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HG創英角ｺﾞｼｯｸUB</vt:lpstr>
      <vt:lpstr>ＭＳ Ｐゴシック</vt:lpstr>
      <vt:lpstr>メイリオ</vt:lpstr>
      <vt:lpstr>游ゴシック</vt:lpstr>
      <vt:lpstr>Arial</vt:lpstr>
      <vt:lpstr>Calibri</vt:lpstr>
      <vt:lpstr>Office テーマ</vt:lpstr>
      <vt:lpstr>PowerPoint プレゼンテーション</vt:lpstr>
    </vt:vector>
  </TitlesOfParts>
  <Company>北陸鉄道</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k.nanbu</dc:creator>
  <cp:lastModifiedBy>user</cp:lastModifiedBy>
  <cp:revision>270</cp:revision>
  <cp:lastPrinted>2023-05-17T00:35:14Z</cp:lastPrinted>
  <dcterms:created xsi:type="dcterms:W3CDTF">2011-09-30T10:37:53Z</dcterms:created>
  <dcterms:modified xsi:type="dcterms:W3CDTF">2023-05-19T02:55:11Z</dcterms:modified>
</cp:coreProperties>
</file>