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 varScale="1">
        <p:scale>
          <a:sx n="107" d="100"/>
          <a:sy n="107" d="100"/>
        </p:scale>
        <p:origin x="1464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2023/4/21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2023/4/21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北陸鉄道バス：広告媒体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月版）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バスドア横額面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586561"/>
              </p:ext>
            </p:extLst>
          </p:nvPr>
        </p:nvGraphicFramePr>
        <p:xfrm>
          <a:off x="516198" y="1995006"/>
          <a:ext cx="885839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701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2078612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2057047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2155030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2,200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円／月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ヶ月より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400661" y="1740793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426350" y="2585136"/>
            <a:ext cx="4235297" cy="42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ポスター製作費が別途必要ですが、ご納品の場合は不要です。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取付・取外し合わせて作業料（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440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円／枚）が別途必要です。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859872"/>
              </p:ext>
            </p:extLst>
          </p:nvPr>
        </p:nvGraphicFramePr>
        <p:xfrm>
          <a:off x="4017671" y="2804032"/>
          <a:ext cx="5350007" cy="282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224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3964783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3544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バス車内　乗車口横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7089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掲出エリア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石川県内全域の北鉄グループ営業所単位でご指定いただけます。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営業所ごとの担当エリアはお問い合わせ</a:t>
                      </a:r>
                      <a:r>
                        <a:rPr kumimoji="1" lang="ja-JP" altLang="en-US" sz="105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ください。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  <a:tr h="12526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512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</a:p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21586" y="1335646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バス車内中央</a:t>
            </a:r>
            <a:r>
              <a:rPr lang="ja-JP" altLang="en-US" sz="220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、乗車口</a:t>
            </a:r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付近の単独</a:t>
            </a:r>
            <a:r>
              <a:rPr lang="en-US" altLang="ja-JP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枚枠でアピール度が高い広告</a:t>
            </a:r>
            <a:endParaRPr kumimoji="1" lang="ja-JP" altLang="en-US" sz="22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AA6B370-AE8C-425D-9D12-4E2211273322}"/>
              </a:ext>
            </a:extLst>
          </p:cNvPr>
          <p:cNvGrpSpPr>
            <a:grpSpLocks noChangeAspect="1"/>
          </p:cNvGrpSpPr>
          <p:nvPr/>
        </p:nvGrpSpPr>
        <p:grpSpPr>
          <a:xfrm>
            <a:off x="5546951" y="4052833"/>
            <a:ext cx="1593288" cy="981355"/>
            <a:chOff x="5449632" y="4600544"/>
            <a:chExt cx="1175928" cy="719702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78B636B5-9643-4C49-9E12-E83242F6913B}"/>
                </a:ext>
              </a:extLst>
            </p:cNvPr>
            <p:cNvSpPr/>
            <p:nvPr/>
          </p:nvSpPr>
          <p:spPr>
            <a:xfrm>
              <a:off x="5797560" y="4603924"/>
              <a:ext cx="828000" cy="521897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EA47967-664C-4E72-B672-0A8C234494BF}"/>
                </a:ext>
              </a:extLst>
            </p:cNvPr>
            <p:cNvCxnSpPr/>
            <p:nvPr/>
          </p:nvCxnSpPr>
          <p:spPr>
            <a:xfrm>
              <a:off x="6625554" y="5056396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D813414C-B097-4CE8-9AB4-5CED8738E048}"/>
                </a:ext>
              </a:extLst>
            </p:cNvPr>
            <p:cNvCxnSpPr/>
            <p:nvPr/>
          </p:nvCxnSpPr>
          <p:spPr>
            <a:xfrm>
              <a:off x="5797554" y="5063184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3E7D7B36-9A98-4CA3-A851-C3B49CB7C734}"/>
                </a:ext>
              </a:extLst>
            </p:cNvPr>
            <p:cNvCxnSpPr/>
            <p:nvPr/>
          </p:nvCxnSpPr>
          <p:spPr>
            <a:xfrm>
              <a:off x="6361945" y="5203789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BE579C1B-D998-4224-8BF6-FB8916EF688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797554" y="5212027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8701299-558F-41BB-87AA-10AD975E797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725556" y="4336379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E5EB0E7-1F95-4F18-9179-28F40992FD9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726043" y="4857979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D2EC1960-4B57-4A51-90D7-62C43F76BA3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535416" y="4681544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53CBC56A-B238-4AF2-A823-A90787769F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532902" y="5039171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CBB82E1-3CCC-4A57-87CA-A3990CB99FB7}"/>
                </a:ext>
              </a:extLst>
            </p:cNvPr>
            <p:cNvSpPr txBox="1"/>
            <p:nvPr/>
          </p:nvSpPr>
          <p:spPr>
            <a:xfrm>
              <a:off x="5449632" y="4773010"/>
              <a:ext cx="353318" cy="18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364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8529B3AD-0C70-4636-988A-0C145C86B66B}"/>
                </a:ext>
              </a:extLst>
            </p:cNvPr>
            <p:cNvSpPr txBox="1"/>
            <p:nvPr/>
          </p:nvSpPr>
          <p:spPr>
            <a:xfrm>
              <a:off x="6062200" y="5134030"/>
              <a:ext cx="324237" cy="18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515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37C1D03-8F0B-42A3-95C9-81EFD5115060}"/>
              </a:ext>
            </a:extLst>
          </p:cNvPr>
          <p:cNvSpPr txBox="1"/>
          <p:nvPr/>
        </p:nvSpPr>
        <p:spPr>
          <a:xfrm>
            <a:off x="7160532" y="4040109"/>
            <a:ext cx="225954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W515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ｍｍ）</a:t>
            </a: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推奨紙厚はコート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135Kg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3847CDA-24FA-4529-BED9-58D266586A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72" t="33391" r="61000" b="16456"/>
          <a:stretch/>
        </p:blipFill>
        <p:spPr>
          <a:xfrm>
            <a:off x="538321" y="3008396"/>
            <a:ext cx="3382126" cy="2755437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26D42B-7E5E-46F0-A2D1-6D153DF8B0F6}"/>
              </a:ext>
            </a:extLst>
          </p:cNvPr>
          <p:cNvSpPr/>
          <p:nvPr/>
        </p:nvSpPr>
        <p:spPr>
          <a:xfrm>
            <a:off x="2371055" y="3890371"/>
            <a:ext cx="542217" cy="879723"/>
          </a:xfrm>
          <a:custGeom>
            <a:avLst/>
            <a:gdLst>
              <a:gd name="connsiteX0" fmla="*/ 0 w 1103659"/>
              <a:gd name="connsiteY0" fmla="*/ 0 h 603256"/>
              <a:gd name="connsiteX1" fmla="*/ 1103659 w 1103659"/>
              <a:gd name="connsiteY1" fmla="*/ 0 h 603256"/>
              <a:gd name="connsiteX2" fmla="*/ 1103659 w 1103659"/>
              <a:gd name="connsiteY2" fmla="*/ 603256 h 603256"/>
              <a:gd name="connsiteX3" fmla="*/ 0 w 1103659"/>
              <a:gd name="connsiteY3" fmla="*/ 603256 h 603256"/>
              <a:gd name="connsiteX4" fmla="*/ 0 w 1103659"/>
              <a:gd name="connsiteY4" fmla="*/ 0 h 603256"/>
              <a:gd name="connsiteX0" fmla="*/ 0 w 1632576"/>
              <a:gd name="connsiteY0" fmla="*/ 0 h 1374220"/>
              <a:gd name="connsiteX1" fmla="*/ 1103659 w 1632576"/>
              <a:gd name="connsiteY1" fmla="*/ 0 h 1374220"/>
              <a:gd name="connsiteX2" fmla="*/ 1632576 w 1632576"/>
              <a:gd name="connsiteY2" fmla="*/ 1374220 h 1374220"/>
              <a:gd name="connsiteX3" fmla="*/ 0 w 1632576"/>
              <a:gd name="connsiteY3" fmla="*/ 603256 h 1374220"/>
              <a:gd name="connsiteX4" fmla="*/ 0 w 1632576"/>
              <a:gd name="connsiteY4" fmla="*/ 0 h 1374220"/>
              <a:gd name="connsiteX0" fmla="*/ 0 w 1632576"/>
              <a:gd name="connsiteY0" fmla="*/ 0 h 1374220"/>
              <a:gd name="connsiteX1" fmla="*/ 1596718 w 1632576"/>
              <a:gd name="connsiteY1" fmla="*/ 215153 h 1374220"/>
              <a:gd name="connsiteX2" fmla="*/ 1632576 w 1632576"/>
              <a:gd name="connsiteY2" fmla="*/ 1374220 h 1374220"/>
              <a:gd name="connsiteX3" fmla="*/ 0 w 1632576"/>
              <a:gd name="connsiteY3" fmla="*/ 603256 h 1374220"/>
              <a:gd name="connsiteX4" fmla="*/ 0 w 1632576"/>
              <a:gd name="connsiteY4" fmla="*/ 0 h 1374220"/>
              <a:gd name="connsiteX0" fmla="*/ 17930 w 1650506"/>
              <a:gd name="connsiteY0" fmla="*/ 0 h 1374220"/>
              <a:gd name="connsiteX1" fmla="*/ 1614648 w 1650506"/>
              <a:gd name="connsiteY1" fmla="*/ 215153 h 1374220"/>
              <a:gd name="connsiteX2" fmla="*/ 1650506 w 1650506"/>
              <a:gd name="connsiteY2" fmla="*/ 1374220 h 1374220"/>
              <a:gd name="connsiteX3" fmla="*/ 0 w 1650506"/>
              <a:gd name="connsiteY3" fmla="*/ 1284574 h 1374220"/>
              <a:gd name="connsiteX4" fmla="*/ 17930 w 1650506"/>
              <a:gd name="connsiteY4" fmla="*/ 0 h 1374220"/>
              <a:gd name="connsiteX0" fmla="*/ 17930 w 1650506"/>
              <a:gd name="connsiteY0" fmla="*/ 206189 h 1580409"/>
              <a:gd name="connsiteX1" fmla="*/ 1085730 w 1650506"/>
              <a:gd name="connsiteY1" fmla="*/ 0 h 1580409"/>
              <a:gd name="connsiteX2" fmla="*/ 1650506 w 1650506"/>
              <a:gd name="connsiteY2" fmla="*/ 1580409 h 1580409"/>
              <a:gd name="connsiteX3" fmla="*/ 0 w 1650506"/>
              <a:gd name="connsiteY3" fmla="*/ 1490763 h 1580409"/>
              <a:gd name="connsiteX4" fmla="*/ 17930 w 1650506"/>
              <a:gd name="connsiteY4" fmla="*/ 206189 h 1580409"/>
              <a:gd name="connsiteX0" fmla="*/ 17930 w 1085730"/>
              <a:gd name="connsiteY0" fmla="*/ 206189 h 1490763"/>
              <a:gd name="connsiteX1" fmla="*/ 1085730 w 1085730"/>
              <a:gd name="connsiteY1" fmla="*/ 0 h 1490763"/>
              <a:gd name="connsiteX2" fmla="*/ 1014012 w 1085730"/>
              <a:gd name="connsiteY2" fmla="*/ 970809 h 1490763"/>
              <a:gd name="connsiteX3" fmla="*/ 0 w 1085730"/>
              <a:gd name="connsiteY3" fmla="*/ 1490763 h 1490763"/>
              <a:gd name="connsiteX4" fmla="*/ 17930 w 1085730"/>
              <a:gd name="connsiteY4" fmla="*/ 206189 h 1490763"/>
              <a:gd name="connsiteX0" fmla="*/ 17930 w 1193306"/>
              <a:gd name="connsiteY0" fmla="*/ 206189 h 1490763"/>
              <a:gd name="connsiteX1" fmla="*/ 1085730 w 1193306"/>
              <a:gd name="connsiteY1" fmla="*/ 0 h 1490763"/>
              <a:gd name="connsiteX2" fmla="*/ 1193306 w 1193306"/>
              <a:gd name="connsiteY2" fmla="*/ 764621 h 1490763"/>
              <a:gd name="connsiteX3" fmla="*/ 0 w 1193306"/>
              <a:gd name="connsiteY3" fmla="*/ 1490763 h 1490763"/>
              <a:gd name="connsiteX4" fmla="*/ 17930 w 1193306"/>
              <a:gd name="connsiteY4" fmla="*/ 206189 h 1490763"/>
              <a:gd name="connsiteX0" fmla="*/ 582706 w 1193306"/>
              <a:gd name="connsiteY0" fmla="*/ 394448 h 1490763"/>
              <a:gd name="connsiteX1" fmla="*/ 1085730 w 1193306"/>
              <a:gd name="connsiteY1" fmla="*/ 0 h 1490763"/>
              <a:gd name="connsiteX2" fmla="*/ 1193306 w 1193306"/>
              <a:gd name="connsiteY2" fmla="*/ 764621 h 1490763"/>
              <a:gd name="connsiteX3" fmla="*/ 0 w 1193306"/>
              <a:gd name="connsiteY3" fmla="*/ 1490763 h 1490763"/>
              <a:gd name="connsiteX4" fmla="*/ 582706 w 1193306"/>
              <a:gd name="connsiteY4" fmla="*/ 394448 h 1490763"/>
              <a:gd name="connsiteX0" fmla="*/ 654423 w 1193306"/>
              <a:gd name="connsiteY0" fmla="*/ 242048 h 1490763"/>
              <a:gd name="connsiteX1" fmla="*/ 1085730 w 1193306"/>
              <a:gd name="connsiteY1" fmla="*/ 0 h 1490763"/>
              <a:gd name="connsiteX2" fmla="*/ 1193306 w 1193306"/>
              <a:gd name="connsiteY2" fmla="*/ 764621 h 1490763"/>
              <a:gd name="connsiteX3" fmla="*/ 0 w 1193306"/>
              <a:gd name="connsiteY3" fmla="*/ 1490763 h 1490763"/>
              <a:gd name="connsiteX4" fmla="*/ 654423 w 1193306"/>
              <a:gd name="connsiteY4" fmla="*/ 242048 h 1490763"/>
              <a:gd name="connsiteX0" fmla="*/ 161364 w 700247"/>
              <a:gd name="connsiteY0" fmla="*/ 242048 h 818410"/>
              <a:gd name="connsiteX1" fmla="*/ 592671 w 700247"/>
              <a:gd name="connsiteY1" fmla="*/ 0 h 818410"/>
              <a:gd name="connsiteX2" fmla="*/ 700247 w 700247"/>
              <a:gd name="connsiteY2" fmla="*/ 764621 h 818410"/>
              <a:gd name="connsiteX3" fmla="*/ 0 w 700247"/>
              <a:gd name="connsiteY3" fmla="*/ 818410 h 818410"/>
              <a:gd name="connsiteX4" fmla="*/ 161364 w 700247"/>
              <a:gd name="connsiteY4" fmla="*/ 242048 h 818410"/>
              <a:gd name="connsiteX0" fmla="*/ 0 w 538883"/>
              <a:gd name="connsiteY0" fmla="*/ 242048 h 925987"/>
              <a:gd name="connsiteX1" fmla="*/ 431307 w 538883"/>
              <a:gd name="connsiteY1" fmla="*/ 0 h 925987"/>
              <a:gd name="connsiteX2" fmla="*/ 538883 w 538883"/>
              <a:gd name="connsiteY2" fmla="*/ 764621 h 925987"/>
              <a:gd name="connsiteX3" fmla="*/ 8966 w 538883"/>
              <a:gd name="connsiteY3" fmla="*/ 925987 h 925987"/>
              <a:gd name="connsiteX4" fmla="*/ 0 w 538883"/>
              <a:gd name="connsiteY4" fmla="*/ 242048 h 925987"/>
              <a:gd name="connsiteX0" fmla="*/ 0 w 538883"/>
              <a:gd name="connsiteY0" fmla="*/ 259977 h 943916"/>
              <a:gd name="connsiteX1" fmla="*/ 485096 w 538883"/>
              <a:gd name="connsiteY1" fmla="*/ 0 h 943916"/>
              <a:gd name="connsiteX2" fmla="*/ 538883 w 538883"/>
              <a:gd name="connsiteY2" fmla="*/ 782550 h 943916"/>
              <a:gd name="connsiteX3" fmla="*/ 8966 w 538883"/>
              <a:gd name="connsiteY3" fmla="*/ 943916 h 943916"/>
              <a:gd name="connsiteX4" fmla="*/ 0 w 538883"/>
              <a:gd name="connsiteY4" fmla="*/ 259977 h 943916"/>
              <a:gd name="connsiteX0" fmla="*/ 0 w 574742"/>
              <a:gd name="connsiteY0" fmla="*/ 251012 h 943916"/>
              <a:gd name="connsiteX1" fmla="*/ 520955 w 574742"/>
              <a:gd name="connsiteY1" fmla="*/ 0 h 943916"/>
              <a:gd name="connsiteX2" fmla="*/ 574742 w 574742"/>
              <a:gd name="connsiteY2" fmla="*/ 782550 h 943916"/>
              <a:gd name="connsiteX3" fmla="*/ 44825 w 574742"/>
              <a:gd name="connsiteY3" fmla="*/ 943916 h 943916"/>
              <a:gd name="connsiteX4" fmla="*/ 0 w 574742"/>
              <a:gd name="connsiteY4" fmla="*/ 251012 h 943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4742" h="943916">
                <a:moveTo>
                  <a:pt x="0" y="251012"/>
                </a:moveTo>
                <a:lnTo>
                  <a:pt x="520955" y="0"/>
                </a:lnTo>
                <a:lnTo>
                  <a:pt x="574742" y="782550"/>
                </a:lnTo>
                <a:lnTo>
                  <a:pt x="44825" y="943916"/>
                </a:lnTo>
                <a:lnTo>
                  <a:pt x="0" y="251012"/>
                </a:lnTo>
                <a:close/>
              </a:path>
            </a:pathLst>
          </a:custGeom>
          <a:solidFill>
            <a:srgbClr val="30A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2F56F96-1FD6-4140-AE0D-57C125BC0BD8}"/>
              </a:ext>
            </a:extLst>
          </p:cNvPr>
          <p:cNvSpPr txBox="1"/>
          <p:nvPr/>
        </p:nvSpPr>
        <p:spPr>
          <a:xfrm rot="21155762">
            <a:off x="2187323" y="4178304"/>
            <a:ext cx="906918" cy="338554"/>
          </a:xfrm>
          <a:custGeom>
            <a:avLst/>
            <a:gdLst>
              <a:gd name="connsiteX0" fmla="*/ 0 w 975168"/>
              <a:gd name="connsiteY0" fmla="*/ 0 h 369332"/>
              <a:gd name="connsiteX1" fmla="*/ 975168 w 975168"/>
              <a:gd name="connsiteY1" fmla="*/ 0 h 369332"/>
              <a:gd name="connsiteX2" fmla="*/ 975168 w 975168"/>
              <a:gd name="connsiteY2" fmla="*/ 369332 h 369332"/>
              <a:gd name="connsiteX3" fmla="*/ 0 w 975168"/>
              <a:gd name="connsiteY3" fmla="*/ 369332 h 369332"/>
              <a:gd name="connsiteX4" fmla="*/ 0 w 975168"/>
              <a:gd name="connsiteY4" fmla="*/ 0 h 369332"/>
              <a:gd name="connsiteX0" fmla="*/ 0 w 1100674"/>
              <a:gd name="connsiteY0" fmla="*/ 0 h 512768"/>
              <a:gd name="connsiteX1" fmla="*/ 975168 w 1100674"/>
              <a:gd name="connsiteY1" fmla="*/ 0 h 512768"/>
              <a:gd name="connsiteX2" fmla="*/ 1100674 w 1100674"/>
              <a:gd name="connsiteY2" fmla="*/ 512768 h 512768"/>
              <a:gd name="connsiteX3" fmla="*/ 0 w 1100674"/>
              <a:gd name="connsiteY3" fmla="*/ 369332 h 512768"/>
              <a:gd name="connsiteX4" fmla="*/ 0 w 1100674"/>
              <a:gd name="connsiteY4" fmla="*/ 0 h 512768"/>
              <a:gd name="connsiteX0" fmla="*/ 0 w 1100674"/>
              <a:gd name="connsiteY0" fmla="*/ 0 h 512768"/>
              <a:gd name="connsiteX1" fmla="*/ 1064815 w 1100674"/>
              <a:gd name="connsiteY1" fmla="*/ 143435 h 512768"/>
              <a:gd name="connsiteX2" fmla="*/ 1100674 w 1100674"/>
              <a:gd name="connsiteY2" fmla="*/ 512768 h 512768"/>
              <a:gd name="connsiteX3" fmla="*/ 0 w 1100674"/>
              <a:gd name="connsiteY3" fmla="*/ 369332 h 512768"/>
              <a:gd name="connsiteX4" fmla="*/ 0 w 1100674"/>
              <a:gd name="connsiteY4" fmla="*/ 0 h 512768"/>
              <a:gd name="connsiteX0" fmla="*/ 35859 w 1136533"/>
              <a:gd name="connsiteY0" fmla="*/ 0 h 512768"/>
              <a:gd name="connsiteX1" fmla="*/ 1100674 w 1136533"/>
              <a:gd name="connsiteY1" fmla="*/ 143435 h 512768"/>
              <a:gd name="connsiteX2" fmla="*/ 1136533 w 1136533"/>
              <a:gd name="connsiteY2" fmla="*/ 512768 h 512768"/>
              <a:gd name="connsiteX3" fmla="*/ 0 w 1136533"/>
              <a:gd name="connsiteY3" fmla="*/ 396226 h 512768"/>
              <a:gd name="connsiteX4" fmla="*/ 35859 w 1136533"/>
              <a:gd name="connsiteY4" fmla="*/ 0 h 512768"/>
              <a:gd name="connsiteX0" fmla="*/ 0 w 1539944"/>
              <a:gd name="connsiteY0" fmla="*/ 0 h 1005827"/>
              <a:gd name="connsiteX1" fmla="*/ 1504085 w 1539944"/>
              <a:gd name="connsiteY1" fmla="*/ 636494 h 1005827"/>
              <a:gd name="connsiteX2" fmla="*/ 1539944 w 1539944"/>
              <a:gd name="connsiteY2" fmla="*/ 1005827 h 1005827"/>
              <a:gd name="connsiteX3" fmla="*/ 403411 w 1539944"/>
              <a:gd name="connsiteY3" fmla="*/ 889285 h 1005827"/>
              <a:gd name="connsiteX4" fmla="*/ 0 w 1539944"/>
              <a:gd name="connsiteY4" fmla="*/ 0 h 1005827"/>
              <a:gd name="connsiteX0" fmla="*/ 17931 w 1557875"/>
              <a:gd name="connsiteY0" fmla="*/ 0 h 1409238"/>
              <a:gd name="connsiteX1" fmla="*/ 1522016 w 1557875"/>
              <a:gd name="connsiteY1" fmla="*/ 636494 h 1409238"/>
              <a:gd name="connsiteX2" fmla="*/ 1557875 w 1557875"/>
              <a:gd name="connsiteY2" fmla="*/ 1005827 h 1409238"/>
              <a:gd name="connsiteX3" fmla="*/ 0 w 1557875"/>
              <a:gd name="connsiteY3" fmla="*/ 1409238 h 1409238"/>
              <a:gd name="connsiteX4" fmla="*/ 17931 w 1557875"/>
              <a:gd name="connsiteY4" fmla="*/ 0 h 1409238"/>
              <a:gd name="connsiteX0" fmla="*/ 17931 w 1692346"/>
              <a:gd name="connsiteY0" fmla="*/ 0 h 1463027"/>
              <a:gd name="connsiteX1" fmla="*/ 1522016 w 1692346"/>
              <a:gd name="connsiteY1" fmla="*/ 636494 h 1463027"/>
              <a:gd name="connsiteX2" fmla="*/ 1692346 w 1692346"/>
              <a:gd name="connsiteY2" fmla="*/ 1463027 h 1463027"/>
              <a:gd name="connsiteX3" fmla="*/ 0 w 1692346"/>
              <a:gd name="connsiteY3" fmla="*/ 1409238 h 1463027"/>
              <a:gd name="connsiteX4" fmla="*/ 17931 w 1692346"/>
              <a:gd name="connsiteY4" fmla="*/ 0 h 1463027"/>
              <a:gd name="connsiteX0" fmla="*/ 17931 w 1692346"/>
              <a:gd name="connsiteY0" fmla="*/ 0 h 1463027"/>
              <a:gd name="connsiteX1" fmla="*/ 1656487 w 1692346"/>
              <a:gd name="connsiteY1" fmla="*/ 242047 h 1463027"/>
              <a:gd name="connsiteX2" fmla="*/ 1692346 w 1692346"/>
              <a:gd name="connsiteY2" fmla="*/ 1463027 h 1463027"/>
              <a:gd name="connsiteX3" fmla="*/ 0 w 1692346"/>
              <a:gd name="connsiteY3" fmla="*/ 1409238 h 1463027"/>
              <a:gd name="connsiteX4" fmla="*/ 17931 w 1692346"/>
              <a:gd name="connsiteY4" fmla="*/ 0 h 146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2346" h="1463027">
                <a:moveTo>
                  <a:pt x="17931" y="0"/>
                </a:moveTo>
                <a:lnTo>
                  <a:pt x="1656487" y="242047"/>
                </a:lnTo>
                <a:lnTo>
                  <a:pt x="1692346" y="1463027"/>
                </a:lnTo>
                <a:lnTo>
                  <a:pt x="0" y="1409238"/>
                </a:lnTo>
                <a:lnTo>
                  <a:pt x="17931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広告</a:t>
            </a:r>
            <a:endParaRPr kumimoji="1"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34" name="サブタイトル 8">
            <a:extLst>
              <a:ext uri="{FF2B5EF4-FFF2-40B4-BE49-F238E27FC236}">
                <a16:creationId xmlns:a16="http://schemas.microsoft.com/office/drawing/2014/main" id="{32F12642-E4AE-4BE5-B2C9-5AF31718F8B7}"/>
              </a:ext>
            </a:extLst>
          </p:cNvPr>
          <p:cNvSpPr txBox="1">
            <a:spLocks/>
          </p:cNvSpPr>
          <p:nvPr/>
        </p:nvSpPr>
        <p:spPr bwMode="auto">
          <a:xfrm>
            <a:off x="3920446" y="5636362"/>
            <a:ext cx="5449850" cy="26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点検、整備、修理等により休車となる場合がございますので、予めご了承ください。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3942</TotalTime>
  <Words>196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207</cp:revision>
  <cp:lastPrinted>2023-04-21T01:36:43Z</cp:lastPrinted>
  <dcterms:created xsi:type="dcterms:W3CDTF">2011-09-30T10:37:53Z</dcterms:created>
  <dcterms:modified xsi:type="dcterms:W3CDTF">2023-04-21T01:36:58Z</dcterms:modified>
</cp:coreProperties>
</file>