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7" d="100"/>
          <a:sy n="107" d="100"/>
        </p:scale>
        <p:origin x="146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2023/5/19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バス車内窓ステッカー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2154"/>
              </p:ext>
            </p:extLst>
          </p:nvPr>
        </p:nvGraphicFramePr>
        <p:xfrm>
          <a:off x="486506" y="1995006"/>
          <a:ext cx="89250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555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391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9927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659795"/>
            <a:ext cx="3830758" cy="9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製作費が別途必要ですが、枚数によって異なるため、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お問い合わせください。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デザイン制作料が別途必要ですがデータをご入稿の場合は不要です。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円／枚）が別途必要です。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64852"/>
              </p:ext>
            </p:extLst>
          </p:nvPr>
        </p:nvGraphicFramePr>
        <p:xfrm>
          <a:off x="4227613" y="2701894"/>
          <a:ext cx="5183908" cy="3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01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3929807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961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438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293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バスの窓ガラスに低コストで掲出が可能な広告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>
            <a:grpSpLocks noChangeAspect="1"/>
          </p:cNvGrpSpPr>
          <p:nvPr/>
        </p:nvGrpSpPr>
        <p:grpSpPr>
          <a:xfrm>
            <a:off x="5555015" y="4155068"/>
            <a:ext cx="1657822" cy="674678"/>
            <a:chOff x="5618587" y="4603464"/>
            <a:chExt cx="1066526" cy="722306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685107" y="5084205"/>
              <a:ext cx="0" cy="2347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90993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21496" y="5226028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57107" y="5225368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033" y="4479095"/>
              <a:ext cx="0" cy="2547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67741" y="5032745"/>
              <a:ext cx="0" cy="18527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85382" y="468446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5030" y="5042090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618587" y="4747629"/>
              <a:ext cx="353318" cy="17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41479" y="5118056"/>
              <a:ext cx="363867" cy="17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273150" y="4133926"/>
            <a:ext cx="20456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ステッカーの面積の１／３以上を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透明に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サブタイトル 8">
            <a:extLst>
              <a:ext uri="{FF2B5EF4-FFF2-40B4-BE49-F238E27FC236}">
                <a16:creationId xmlns:a16="http://schemas.microsoft.com/office/drawing/2014/main" id="{A131FB9B-FBB7-4C04-A5C8-00AA5A1EC8B8}"/>
              </a:ext>
            </a:extLst>
          </p:cNvPr>
          <p:cNvSpPr txBox="1">
            <a:spLocks/>
          </p:cNvSpPr>
          <p:nvPr/>
        </p:nvSpPr>
        <p:spPr bwMode="auto">
          <a:xfrm>
            <a:off x="4144117" y="5751598"/>
            <a:ext cx="5207984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3C1D21E-09EB-4DEE-89E8-AA0C6156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81" y="3421484"/>
            <a:ext cx="3635307" cy="249489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7AC569-83A3-486B-8A2D-0EE6FB2D5CBE}"/>
              </a:ext>
            </a:extLst>
          </p:cNvPr>
          <p:cNvGrpSpPr/>
          <p:nvPr/>
        </p:nvGrpSpPr>
        <p:grpSpPr>
          <a:xfrm>
            <a:off x="1482878" y="4227162"/>
            <a:ext cx="1034398" cy="681317"/>
            <a:chOff x="1519553" y="4223899"/>
            <a:chExt cx="1034398" cy="681317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32F5D2C-8417-4482-967D-D0346DA87BF1}"/>
                </a:ext>
              </a:extLst>
            </p:cNvPr>
            <p:cNvSpPr/>
            <p:nvPr/>
          </p:nvSpPr>
          <p:spPr>
            <a:xfrm>
              <a:off x="1519553" y="4223899"/>
              <a:ext cx="1010023" cy="681317"/>
            </a:xfrm>
            <a:custGeom>
              <a:avLst/>
              <a:gdLst>
                <a:gd name="connsiteX0" fmla="*/ 0 w 1010023"/>
                <a:gd name="connsiteY0" fmla="*/ 0 h 681317"/>
                <a:gd name="connsiteX1" fmla="*/ 11953 w 1010023"/>
                <a:gd name="connsiteY1" fmla="*/ 681317 h 681317"/>
                <a:gd name="connsiteX2" fmla="*/ 1010023 w 1010023"/>
                <a:gd name="connsiteY2" fmla="*/ 478117 h 681317"/>
                <a:gd name="connsiteX3" fmla="*/ 1004047 w 1010023"/>
                <a:gd name="connsiteY3" fmla="*/ 11953 h 681317"/>
                <a:gd name="connsiteX4" fmla="*/ 0 w 1010023"/>
                <a:gd name="connsiteY4" fmla="*/ 0 h 68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023" h="681317">
                  <a:moveTo>
                    <a:pt x="0" y="0"/>
                  </a:moveTo>
                  <a:lnTo>
                    <a:pt x="11953" y="681317"/>
                  </a:lnTo>
                  <a:lnTo>
                    <a:pt x="1010023" y="478117"/>
                  </a:lnTo>
                  <a:lnTo>
                    <a:pt x="1004047" y="1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7538037-946E-4C86-B090-8EBEA685DCE0}"/>
                </a:ext>
              </a:extLst>
            </p:cNvPr>
            <p:cNvSpPr txBox="1"/>
            <p:nvPr/>
          </p:nvSpPr>
          <p:spPr>
            <a:xfrm rot="230887">
              <a:off x="1551754" y="4269932"/>
              <a:ext cx="1002197" cy="52322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広 告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215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215</cp:revision>
  <cp:lastPrinted>2023-05-17T00:48:55Z</cp:lastPrinted>
  <dcterms:created xsi:type="dcterms:W3CDTF">2011-09-30T10:37:53Z</dcterms:created>
  <dcterms:modified xsi:type="dcterms:W3CDTF">2023-05-19T02:54:31Z</dcterms:modified>
</cp:coreProperties>
</file>