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 varScale="1">
        <p:scale>
          <a:sx n="114" d="100"/>
          <a:sy n="114" d="100"/>
        </p:scale>
        <p:origin x="192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北陸鉄道電車：広告媒体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月版）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駅構内板塀看板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78841"/>
              </p:ext>
            </p:extLst>
          </p:nvPr>
        </p:nvGraphicFramePr>
        <p:xfrm>
          <a:off x="486506" y="2112500"/>
          <a:ext cx="8925015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272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2085550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2063914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2199279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内灘駅・西泉駅・額住宅前駅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66,000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年間より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393816" y="1791412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404616" y="2729293"/>
            <a:ext cx="3693032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看板製作料</a:t>
            </a:r>
            <a:r>
              <a:rPr lang="ja-JP" altLang="en-US" sz="9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及び取付取外し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作業料が別途必要ですが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詳細はお問い合わせください。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データ制作料が別途必要ですが、ご入稿の場合は不要です。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043278"/>
              </p:ext>
            </p:extLst>
          </p:nvPr>
        </p:nvGraphicFramePr>
        <p:xfrm>
          <a:off x="4062991" y="2813369"/>
          <a:ext cx="5348530" cy="3113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927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4054603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4177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各駅の構内、ホーム付近等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63223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内灘駅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W3,600mm×H1,200mm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（両面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×3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枠・方面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×2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枠）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両面枠の片面のみの利用も可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西泉駅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W5,400mm×H1,360mm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（片面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枠）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873645"/>
                  </a:ext>
                </a:extLst>
              </a:tr>
              <a:tr h="7009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額住宅前駅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W4,500mm×H1,350mm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（片面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枠）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W3,560mm×H1,490mm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（片面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枠）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8065432"/>
                  </a:ext>
                </a:extLst>
              </a:tr>
              <a:tr h="8136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</a:p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23863" y="1389563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駅の利用者はもちろん、周囲にも大きな看板で訴求可能な広告</a:t>
            </a:r>
            <a:endParaRPr kumimoji="1" lang="ja-JP" altLang="en-US" sz="2200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B8F70F-A597-4345-B1EE-5798B6AF4465}"/>
              </a:ext>
            </a:extLst>
          </p:cNvPr>
          <p:cNvSpPr txBox="1"/>
          <p:nvPr/>
        </p:nvSpPr>
        <p:spPr>
          <a:xfrm rot="20589386">
            <a:off x="2924378" y="393230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</a:rPr>
              <a:t>広告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40FE8E6-4388-4C14-8DE6-7A2B8044A12E}"/>
              </a:ext>
            </a:extLst>
          </p:cNvPr>
          <p:cNvGrpSpPr/>
          <p:nvPr/>
        </p:nvGrpSpPr>
        <p:grpSpPr>
          <a:xfrm>
            <a:off x="489715" y="3260662"/>
            <a:ext cx="3490919" cy="2526088"/>
            <a:chOff x="489715" y="3260662"/>
            <a:chExt cx="3490919" cy="2526088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290D1631-0A1F-4410-8CC4-4342DB707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9715" y="3260662"/>
              <a:ext cx="3490919" cy="2526088"/>
            </a:xfrm>
            <a:prstGeom prst="rect">
              <a:avLst/>
            </a:prstGeom>
          </p:spPr>
        </p:pic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A951DFBC-D414-4B7A-A986-70132AB51FDF}"/>
                </a:ext>
              </a:extLst>
            </p:cNvPr>
            <p:cNvSpPr/>
            <p:nvPr/>
          </p:nvSpPr>
          <p:spPr>
            <a:xfrm>
              <a:off x="691951" y="3837765"/>
              <a:ext cx="1767332" cy="675680"/>
            </a:xfrm>
            <a:custGeom>
              <a:avLst/>
              <a:gdLst>
                <a:gd name="connsiteX0" fmla="*/ 0 w 1711354"/>
                <a:gd name="connsiteY0" fmla="*/ 8389 h 654341"/>
                <a:gd name="connsiteX1" fmla="*/ 100668 w 1711354"/>
                <a:gd name="connsiteY1" fmla="*/ 654341 h 654341"/>
                <a:gd name="connsiteX2" fmla="*/ 1711354 w 1711354"/>
                <a:gd name="connsiteY2" fmla="*/ 385893 h 654341"/>
                <a:gd name="connsiteX3" fmla="*/ 1711354 w 1711354"/>
                <a:gd name="connsiteY3" fmla="*/ 0 h 654341"/>
                <a:gd name="connsiteX4" fmla="*/ 0 w 1711354"/>
                <a:gd name="connsiteY4" fmla="*/ 8389 h 6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354" h="654341">
                  <a:moveTo>
                    <a:pt x="0" y="8389"/>
                  </a:moveTo>
                  <a:lnTo>
                    <a:pt x="100668" y="654341"/>
                  </a:lnTo>
                  <a:lnTo>
                    <a:pt x="1711354" y="385893"/>
                  </a:lnTo>
                  <a:lnTo>
                    <a:pt x="1711354" y="0"/>
                  </a:lnTo>
                  <a:lnTo>
                    <a:pt x="0" y="8389"/>
                  </a:ln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ABD2E11-5ED9-45F4-A238-134879C59D5E}"/>
                </a:ext>
              </a:extLst>
            </p:cNvPr>
            <p:cNvSpPr/>
            <p:nvPr/>
          </p:nvSpPr>
          <p:spPr>
            <a:xfrm>
              <a:off x="3108267" y="3849934"/>
              <a:ext cx="346384" cy="263575"/>
            </a:xfrm>
            <a:custGeom>
              <a:avLst/>
              <a:gdLst>
                <a:gd name="connsiteX0" fmla="*/ 0 w 343948"/>
                <a:gd name="connsiteY0" fmla="*/ 0 h 251669"/>
                <a:gd name="connsiteX1" fmla="*/ 0 w 343948"/>
                <a:gd name="connsiteY1" fmla="*/ 251669 h 251669"/>
                <a:gd name="connsiteX2" fmla="*/ 335559 w 343948"/>
                <a:gd name="connsiteY2" fmla="*/ 184557 h 251669"/>
                <a:gd name="connsiteX3" fmla="*/ 343948 w 343948"/>
                <a:gd name="connsiteY3" fmla="*/ 16778 h 251669"/>
                <a:gd name="connsiteX4" fmla="*/ 0 w 343948"/>
                <a:gd name="connsiteY4" fmla="*/ 0 h 251669"/>
                <a:gd name="connsiteX0" fmla="*/ 9525 w 353473"/>
                <a:gd name="connsiteY0" fmla="*/ 0 h 263575"/>
                <a:gd name="connsiteX1" fmla="*/ 0 w 353473"/>
                <a:gd name="connsiteY1" fmla="*/ 263575 h 263575"/>
                <a:gd name="connsiteX2" fmla="*/ 345084 w 353473"/>
                <a:gd name="connsiteY2" fmla="*/ 184557 h 263575"/>
                <a:gd name="connsiteX3" fmla="*/ 353473 w 353473"/>
                <a:gd name="connsiteY3" fmla="*/ 16778 h 263575"/>
                <a:gd name="connsiteX4" fmla="*/ 9525 w 353473"/>
                <a:gd name="connsiteY4" fmla="*/ 0 h 263575"/>
                <a:gd name="connsiteX0" fmla="*/ 9525 w 345084"/>
                <a:gd name="connsiteY0" fmla="*/ 0 h 263575"/>
                <a:gd name="connsiteX1" fmla="*/ 0 w 345084"/>
                <a:gd name="connsiteY1" fmla="*/ 263575 h 263575"/>
                <a:gd name="connsiteX2" fmla="*/ 345084 w 345084"/>
                <a:gd name="connsiteY2" fmla="*/ 184557 h 263575"/>
                <a:gd name="connsiteX3" fmla="*/ 341567 w 345084"/>
                <a:gd name="connsiteY3" fmla="*/ 12015 h 263575"/>
                <a:gd name="connsiteX4" fmla="*/ 9525 w 345084"/>
                <a:gd name="connsiteY4" fmla="*/ 0 h 263575"/>
                <a:gd name="connsiteX0" fmla="*/ 9525 w 345084"/>
                <a:gd name="connsiteY0" fmla="*/ 0 h 263575"/>
                <a:gd name="connsiteX1" fmla="*/ 0 w 345084"/>
                <a:gd name="connsiteY1" fmla="*/ 263575 h 263575"/>
                <a:gd name="connsiteX2" fmla="*/ 345084 w 345084"/>
                <a:gd name="connsiteY2" fmla="*/ 184557 h 263575"/>
                <a:gd name="connsiteX3" fmla="*/ 289179 w 345084"/>
                <a:gd name="connsiteY3" fmla="*/ 121552 h 263575"/>
                <a:gd name="connsiteX4" fmla="*/ 9525 w 345084"/>
                <a:gd name="connsiteY4" fmla="*/ 0 h 263575"/>
                <a:gd name="connsiteX0" fmla="*/ 9525 w 346567"/>
                <a:gd name="connsiteY0" fmla="*/ 0 h 263575"/>
                <a:gd name="connsiteX1" fmla="*/ 0 w 346567"/>
                <a:gd name="connsiteY1" fmla="*/ 263575 h 263575"/>
                <a:gd name="connsiteX2" fmla="*/ 345084 w 346567"/>
                <a:gd name="connsiteY2" fmla="*/ 184557 h 263575"/>
                <a:gd name="connsiteX3" fmla="*/ 346329 w 346567"/>
                <a:gd name="connsiteY3" fmla="*/ 108 h 263575"/>
                <a:gd name="connsiteX4" fmla="*/ 9525 w 346567"/>
                <a:gd name="connsiteY4" fmla="*/ 0 h 263575"/>
                <a:gd name="connsiteX0" fmla="*/ 9525 w 346403"/>
                <a:gd name="connsiteY0" fmla="*/ 0 h 263575"/>
                <a:gd name="connsiteX1" fmla="*/ 0 w 346403"/>
                <a:gd name="connsiteY1" fmla="*/ 263575 h 263575"/>
                <a:gd name="connsiteX2" fmla="*/ 335559 w 346403"/>
                <a:gd name="connsiteY2" fmla="*/ 201225 h 263575"/>
                <a:gd name="connsiteX3" fmla="*/ 346329 w 346403"/>
                <a:gd name="connsiteY3" fmla="*/ 108 h 263575"/>
                <a:gd name="connsiteX4" fmla="*/ 9525 w 346403"/>
                <a:gd name="connsiteY4" fmla="*/ 0 h 263575"/>
                <a:gd name="connsiteX0" fmla="*/ 9525 w 346384"/>
                <a:gd name="connsiteY0" fmla="*/ 0 h 263575"/>
                <a:gd name="connsiteX1" fmla="*/ 0 w 346384"/>
                <a:gd name="connsiteY1" fmla="*/ 263575 h 263575"/>
                <a:gd name="connsiteX2" fmla="*/ 330797 w 346384"/>
                <a:gd name="connsiteY2" fmla="*/ 205987 h 263575"/>
                <a:gd name="connsiteX3" fmla="*/ 346329 w 346384"/>
                <a:gd name="connsiteY3" fmla="*/ 108 h 263575"/>
                <a:gd name="connsiteX4" fmla="*/ 9525 w 346384"/>
                <a:gd name="connsiteY4" fmla="*/ 0 h 26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6384" h="263575">
                  <a:moveTo>
                    <a:pt x="9525" y="0"/>
                  </a:moveTo>
                  <a:lnTo>
                    <a:pt x="0" y="263575"/>
                  </a:lnTo>
                  <a:lnTo>
                    <a:pt x="330797" y="205987"/>
                  </a:lnTo>
                  <a:cubicBezTo>
                    <a:pt x="329625" y="148473"/>
                    <a:pt x="347501" y="57622"/>
                    <a:pt x="346329" y="108"/>
                  </a:cubicBezTo>
                  <a:lnTo>
                    <a:pt x="9525" y="0"/>
                  </a:ln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D9E60F42-4728-49B4-810A-EBE0D4260DC0}"/>
                </a:ext>
              </a:extLst>
            </p:cNvPr>
            <p:cNvSpPr/>
            <p:nvPr/>
          </p:nvSpPr>
          <p:spPr>
            <a:xfrm>
              <a:off x="2469303" y="3850668"/>
              <a:ext cx="623326" cy="367002"/>
            </a:xfrm>
            <a:custGeom>
              <a:avLst/>
              <a:gdLst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70452 w 578841"/>
                <a:gd name="connsiteY2" fmla="*/ 276836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70452 w 578841"/>
                <a:gd name="connsiteY2" fmla="*/ 276836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70452 w 578841"/>
                <a:gd name="connsiteY2" fmla="*/ 276836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61607 w 578841"/>
                <a:gd name="connsiteY2" fmla="*/ 274489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08536 w 578841"/>
                <a:gd name="connsiteY2" fmla="*/ 258060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66030 w 578841"/>
                <a:gd name="connsiteY2" fmla="*/ 253367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  <a:gd name="connsiteX0" fmla="*/ 0 w 578841"/>
                <a:gd name="connsiteY0" fmla="*/ 0 h 352337"/>
                <a:gd name="connsiteX1" fmla="*/ 0 w 578841"/>
                <a:gd name="connsiteY1" fmla="*/ 352337 h 352337"/>
                <a:gd name="connsiteX2" fmla="*/ 566030 w 578841"/>
                <a:gd name="connsiteY2" fmla="*/ 253367 h 352337"/>
                <a:gd name="connsiteX3" fmla="*/ 578841 w 578841"/>
                <a:gd name="connsiteY3" fmla="*/ 0 h 352337"/>
                <a:gd name="connsiteX4" fmla="*/ 0 w 578841"/>
                <a:gd name="connsiteY4" fmla="*/ 0 h 352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8841" h="352337">
                  <a:moveTo>
                    <a:pt x="0" y="0"/>
                  </a:moveTo>
                  <a:lnTo>
                    <a:pt x="0" y="352337"/>
                  </a:lnTo>
                  <a:cubicBezTo>
                    <a:pt x="190151" y="327170"/>
                    <a:pt x="466542" y="271494"/>
                    <a:pt x="566030" y="253367"/>
                  </a:cubicBezTo>
                  <a:lnTo>
                    <a:pt x="5788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ADE09A91-5BEC-4875-B4E6-068CAD344B82}"/>
                </a:ext>
              </a:extLst>
            </p:cNvPr>
            <p:cNvSpPr txBox="1"/>
            <p:nvPr/>
          </p:nvSpPr>
          <p:spPr>
            <a:xfrm>
              <a:off x="1184390" y="3882728"/>
              <a:ext cx="1005403" cy="461665"/>
            </a:xfrm>
            <a:prstGeom prst="rect">
              <a:avLst/>
            </a:prstGeom>
            <a:noFill/>
            <a:scene3d>
              <a:camera prst="orthographicFront">
                <a:rot lat="600000" lon="19499988" rev="0"/>
              </a:camera>
              <a:lightRig rig="threePt" dir="t"/>
            </a:scene3d>
          </p:spPr>
          <p:txBody>
            <a:bodyPr wrap="none" rtlCol="0">
              <a:spAutoFit/>
              <a:scene3d>
                <a:camera prst="perspectiveRight"/>
                <a:lightRig rig="threePt" dir="t"/>
              </a:scene3d>
            </a:bodyPr>
            <a:lstStyle/>
            <a:p>
              <a:r>
                <a:rPr kumimoji="1" lang="ja-JP" altLang="en-US" sz="2400" dirty="0">
                  <a:solidFill>
                    <a:schemeClr val="bg1"/>
                  </a:solidFill>
                </a:rPr>
                <a:t>広　告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47CA211F-2D28-495E-BBEC-8CF3FC632570}"/>
                </a:ext>
              </a:extLst>
            </p:cNvPr>
            <p:cNvSpPr txBox="1"/>
            <p:nvPr/>
          </p:nvSpPr>
          <p:spPr>
            <a:xfrm>
              <a:off x="2496388" y="3874647"/>
              <a:ext cx="535724" cy="276999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21327248" lon="19775027" rev="299798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bg1"/>
                  </a:solidFill>
                </a:rPr>
                <a:t>広 告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8056566B-7807-4C4B-89E7-93298217F491}"/>
                </a:ext>
              </a:extLst>
            </p:cNvPr>
            <p:cNvSpPr txBox="1"/>
            <p:nvPr/>
          </p:nvSpPr>
          <p:spPr>
            <a:xfrm>
              <a:off x="3057680" y="3861220"/>
              <a:ext cx="447558" cy="230832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326114" lon="19201024" rev="21598858"/>
              </a:camera>
              <a:lightRig rig="threePt" dir="t"/>
            </a:scene3d>
          </p:spPr>
          <p:txBody>
            <a:bodyPr wrap="none" rtlCol="0">
              <a:spAutoFit/>
              <a:scene3d>
                <a:camera prst="perspectiveRight"/>
                <a:lightRig rig="threePt" dir="t"/>
              </a:scene3d>
            </a:bodyPr>
            <a:lstStyle/>
            <a:p>
              <a:r>
                <a:rPr kumimoji="1" lang="ja-JP" altLang="en-US" sz="900" dirty="0">
                  <a:solidFill>
                    <a:schemeClr val="bg1"/>
                  </a:solidFill>
                </a:rPr>
                <a:t>広 告</a:t>
              </a:r>
            </a:p>
          </p:txBody>
        </p:sp>
      </p:grpSp>
      <p:sp>
        <p:nvSpPr>
          <p:cNvPr id="23" name="サブタイトル 8">
            <a:extLst>
              <a:ext uri="{FF2B5EF4-FFF2-40B4-BE49-F238E27FC236}">
                <a16:creationId xmlns:a16="http://schemas.microsoft.com/office/drawing/2014/main" id="{0D1EE01B-D387-467D-A79C-251CEC70588A}"/>
              </a:ext>
            </a:extLst>
          </p:cNvPr>
          <p:cNvSpPr txBox="1">
            <a:spLocks/>
          </p:cNvSpPr>
          <p:nvPr/>
        </p:nvSpPr>
        <p:spPr bwMode="auto">
          <a:xfrm>
            <a:off x="392819" y="5785481"/>
            <a:ext cx="3587815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写真は西泉駅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枠分の掲出イメージです。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212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228</cp:revision>
  <cp:lastPrinted>2022-02-15T07:12:14Z</cp:lastPrinted>
  <dcterms:created xsi:type="dcterms:W3CDTF">2011-09-30T10:37:53Z</dcterms:created>
  <dcterms:modified xsi:type="dcterms:W3CDTF">2023-05-19T06:38:43Z</dcterms:modified>
</cp:coreProperties>
</file>