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>
        <p:scale>
          <a:sx n="120" d="100"/>
          <a:sy n="120" d="100"/>
        </p:scale>
        <p:origin x="1038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2023/5/17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>
                <a:latin typeface="HGP創英角ｺﾞｼｯｸUB" pitchFamily="50" charset="-128"/>
                <a:ea typeface="HGP創英角ｺﾞｼｯｸUB" pitchFamily="50" charset="-128"/>
              </a:rPr>
              <a:t>月版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バス・鉄道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38975"/>
              </p:ext>
            </p:extLst>
          </p:nvPr>
        </p:nvGraphicFramePr>
        <p:xfrm>
          <a:off x="5453341" y="1863787"/>
          <a:ext cx="3960625" cy="126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786112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93180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429,000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363,000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（中吊りポスター）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42,900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  <a:endParaRPr kumimoji="1" lang="ja-JP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51247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366854" y="1592123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5376057" y="3144928"/>
            <a:ext cx="3981108" cy="4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石川県内全域と金沢地区には鉄道線（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枚）を含みます。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41639"/>
              </p:ext>
            </p:extLst>
          </p:nvPr>
        </p:nvGraphicFramePr>
        <p:xfrm>
          <a:off x="3476040" y="3604411"/>
          <a:ext cx="5968453" cy="26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54248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426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鉄道車内中吊りポスター（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両につき両面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開始日は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日を基本としますが、作業スケジュールにより変動いたしますのでご了承ください。（詳しくはお問い合わせください）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00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08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6892609" y="4736828"/>
            <a:ext cx="27558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ｍｍ、下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鉄道線中吊りは上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ｍｍのみ隠れます。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4992502" y="4846951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短期集中・広範囲で展開できるバス・電車のポスター広告</a:t>
            </a:r>
          </a:p>
        </p:txBody>
      </p:sp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3411630" y="6245855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A81A7B-8F02-49B2-8BB6-E6A093E4DF3C}"/>
              </a:ext>
            </a:extLst>
          </p:cNvPr>
          <p:cNvGrpSpPr/>
          <p:nvPr/>
        </p:nvGrpSpPr>
        <p:grpSpPr>
          <a:xfrm>
            <a:off x="3508000" y="1830110"/>
            <a:ext cx="1859092" cy="1699585"/>
            <a:chOff x="3552825" y="2009410"/>
            <a:chExt cx="1830599" cy="170912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81032241-1798-4D1D-A008-CA9AC2E0121A}"/>
                </a:ext>
              </a:extLst>
            </p:cNvPr>
            <p:cNvSpPr/>
            <p:nvPr/>
          </p:nvSpPr>
          <p:spPr>
            <a:xfrm>
              <a:off x="3552825" y="2009410"/>
              <a:ext cx="1830599" cy="1709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A0CAA71-BB47-41E7-938D-A99D295FCF5B}"/>
                </a:ext>
              </a:extLst>
            </p:cNvPr>
            <p:cNvSpPr/>
            <p:nvPr/>
          </p:nvSpPr>
          <p:spPr>
            <a:xfrm>
              <a:off x="3842929" y="2516084"/>
              <a:ext cx="1250390" cy="1089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3D86CF2-F506-4454-8C46-918C4623F8FD}"/>
                </a:ext>
              </a:extLst>
            </p:cNvPr>
            <p:cNvSpPr/>
            <p:nvPr/>
          </p:nvSpPr>
          <p:spPr>
            <a:xfrm>
              <a:off x="4084275" y="2929556"/>
              <a:ext cx="767699" cy="56108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6E427A0-90FB-4B31-A4F4-FA529799E6B3}"/>
                </a:ext>
              </a:extLst>
            </p:cNvPr>
            <p:cNvSpPr txBox="1"/>
            <p:nvPr/>
          </p:nvSpPr>
          <p:spPr>
            <a:xfrm>
              <a:off x="4106714" y="3004408"/>
              <a:ext cx="734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鉄道線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F5AE4EF-029B-4017-A61C-6E1DE1BC3873}"/>
                </a:ext>
              </a:extLst>
            </p:cNvPr>
            <p:cNvSpPr txBox="1"/>
            <p:nvPr/>
          </p:nvSpPr>
          <p:spPr>
            <a:xfrm>
              <a:off x="4041069" y="2553077"/>
              <a:ext cx="854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金沢地区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324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412FD6-D791-48BB-93AD-07BC398212D9}"/>
                </a:ext>
              </a:extLst>
            </p:cNvPr>
            <p:cNvSpPr txBox="1"/>
            <p:nvPr/>
          </p:nvSpPr>
          <p:spPr>
            <a:xfrm>
              <a:off x="3918826" y="2112029"/>
              <a:ext cx="1098596" cy="4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石川県内全域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410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C92005-5666-4FC4-AB0D-E01A3A1803D2}"/>
              </a:ext>
            </a:extLst>
          </p:cNvPr>
          <p:cNvGrpSpPr/>
          <p:nvPr/>
        </p:nvGrpSpPr>
        <p:grpSpPr>
          <a:xfrm>
            <a:off x="526278" y="1698548"/>
            <a:ext cx="2852549" cy="2153115"/>
            <a:chOff x="526278" y="1698548"/>
            <a:chExt cx="2852549" cy="2153115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31F4002-9FD6-47A0-A3AF-23E3B0501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597" t="31095" r="31561" b="21832"/>
            <a:stretch/>
          </p:blipFill>
          <p:spPr>
            <a:xfrm>
              <a:off x="545694" y="1698548"/>
              <a:ext cx="2833133" cy="2153115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A666DEF-F9D2-4239-80F2-775214EF1EE8}"/>
                </a:ext>
              </a:extLst>
            </p:cNvPr>
            <p:cNvSpPr/>
            <p:nvPr/>
          </p:nvSpPr>
          <p:spPr>
            <a:xfrm>
              <a:off x="561583" y="1719985"/>
              <a:ext cx="899697" cy="226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CDBBE1A-2C64-4916-8767-EC902508F869}"/>
                </a:ext>
              </a:extLst>
            </p:cNvPr>
            <p:cNvSpPr txBox="1"/>
            <p:nvPr/>
          </p:nvSpPr>
          <p:spPr>
            <a:xfrm>
              <a:off x="526278" y="1727249"/>
              <a:ext cx="10965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バス車内窓上</a:t>
              </a:r>
              <a:endPara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2CCDB9D-C716-4E20-9491-DAA130AAF5E0}"/>
              </a:ext>
            </a:extLst>
          </p:cNvPr>
          <p:cNvGrpSpPr/>
          <p:nvPr/>
        </p:nvGrpSpPr>
        <p:grpSpPr>
          <a:xfrm>
            <a:off x="498228" y="4042506"/>
            <a:ext cx="3196815" cy="2160000"/>
            <a:chOff x="498228" y="3950664"/>
            <a:chExt cx="3196815" cy="216000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C909E668-1130-4780-9529-1D19B3999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74" t="24969" r="45933" b="10386"/>
            <a:stretch/>
          </p:blipFill>
          <p:spPr>
            <a:xfrm>
              <a:off x="547220" y="3950664"/>
              <a:ext cx="2833133" cy="2160000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106ABC3-9872-45FE-9185-53419C6B8AD2}"/>
                </a:ext>
              </a:extLst>
            </p:cNvPr>
            <p:cNvSpPr/>
            <p:nvPr/>
          </p:nvSpPr>
          <p:spPr>
            <a:xfrm>
              <a:off x="531658" y="3971836"/>
              <a:ext cx="2841906" cy="2266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86ADAB8-E21E-4E57-81C5-A6E60135862A}"/>
                </a:ext>
              </a:extLst>
            </p:cNvPr>
            <p:cNvSpPr txBox="1"/>
            <p:nvPr/>
          </p:nvSpPr>
          <p:spPr>
            <a:xfrm>
              <a:off x="498228" y="3983332"/>
              <a:ext cx="31968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鉄道車内中吊りポスター（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両につき両面</a:t>
              </a:r>
              <a:r>
                <a:rPr kumimoji="1" lang="en-US" altLang="ja-JP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05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枠）</a:t>
              </a:r>
            </a:p>
          </p:txBody>
        </p:sp>
      </p:grp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381652" y="6246080"/>
            <a:ext cx="3068484" cy="3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枠分掲出のイメージです（バス・鉄道とも）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B9CAF22-6FA2-42AA-AD13-3CFA04213F21}"/>
              </a:ext>
            </a:extLst>
          </p:cNvPr>
          <p:cNvSpPr/>
          <p:nvPr/>
        </p:nvSpPr>
        <p:spPr>
          <a:xfrm>
            <a:off x="5445429" y="2700877"/>
            <a:ext cx="3984375" cy="4513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792403D-7975-4282-BFFF-08B42B8AECF7}"/>
              </a:ext>
            </a:extLst>
          </p:cNvPr>
          <p:cNvSpPr/>
          <p:nvPr/>
        </p:nvSpPr>
        <p:spPr>
          <a:xfrm>
            <a:off x="494165" y="4011647"/>
            <a:ext cx="2922489" cy="2202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326</Words>
  <Application>Microsoft Office PowerPoint</Application>
  <PresentationFormat>A4 210 x 297 mm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183</cp:revision>
  <cp:lastPrinted>2023-05-17T01:06:00Z</cp:lastPrinted>
  <dcterms:created xsi:type="dcterms:W3CDTF">2011-09-30T10:37:53Z</dcterms:created>
  <dcterms:modified xsi:type="dcterms:W3CDTF">2023-05-17T01:20:05Z</dcterms:modified>
</cp:coreProperties>
</file>