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5" r:id="rId2"/>
  </p:sldIdLst>
  <p:sldSz cx="9906000" cy="6858000" type="A4"/>
  <p:notesSz cx="6870700" cy="99314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AD2F"/>
    <a:srgbClr val="003399"/>
    <a:srgbClr val="0066CC"/>
    <a:srgbClr val="0033CC"/>
    <a:srgbClr val="00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75" autoAdjust="0"/>
    <p:restoredTop sz="96966" autoAdjust="0"/>
  </p:normalViewPr>
  <p:slideViewPr>
    <p:cSldViewPr snapToGrid="0">
      <p:cViewPr varScale="1">
        <p:scale>
          <a:sx n="107" d="100"/>
          <a:sy n="107" d="100"/>
        </p:scale>
        <p:origin x="1464" y="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81154C39-06AF-4B86-9171-F2F3E3C677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150" cy="496888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61F05ECE-94FE-40AB-9B45-B83E138F7E5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90963" y="0"/>
            <a:ext cx="2978150" cy="496888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A17F9347-B146-43D8-8EBC-F779732B4BAE}" type="datetimeFigureOut">
              <a:rPr lang="ja-JP" altLang="en-US"/>
              <a:pPr>
                <a:defRPr/>
              </a:pPr>
              <a:t>2023/5/19</a:t>
            </a:fld>
            <a:endParaRPr lang="ja-JP" altLang="en-US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C4651D0D-FC3C-4FA2-9101-EDFDDA3C17F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78150" cy="496888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743C0722-EF7E-4C1D-8FF8-90F91A5263C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90963" y="9432925"/>
            <a:ext cx="2978150" cy="496888"/>
          </a:xfrm>
          <a:prstGeom prst="rect">
            <a:avLst/>
          </a:prstGeom>
        </p:spPr>
        <p:txBody>
          <a:bodyPr vert="horz" wrap="square" lIns="92236" tIns="46118" rIns="92236" bIns="461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B905CF4-4CB0-4A10-ABC5-5558E9C4905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65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92550" y="0"/>
            <a:ext cx="29765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0B5B1-8EDE-4283-890A-122F3F21422C}" type="datetimeFigureOut">
              <a:rPr kumimoji="1" lang="ja-JP" altLang="en-US" smtClean="0"/>
              <a:t>2023/5/19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16000" y="1241425"/>
            <a:ext cx="48387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7388" y="4779963"/>
            <a:ext cx="5495925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765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92550" y="9432925"/>
            <a:ext cx="29765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681792-BF7B-4C26-B68C-510A221D2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609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08B4B83E-52B0-4729-8B91-F1D267D88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4C4BE-AEBA-451E-985B-148D7A5A8F46}" type="datetimeFigureOut">
              <a:rPr lang="ja-JP" altLang="en-US"/>
              <a:pPr>
                <a:defRPr/>
              </a:pPr>
              <a:t>2023/5/19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8F1A603-33AC-4656-AF02-0815F5CD9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F1912C6-B09E-4F02-98F4-BAD29FB7F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2B455-8F8F-4F24-AAD3-B7F9F7DD83E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54530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9CBF8E1-3CAB-43A6-BD20-5CC9C847E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D441F-5631-4305-915D-81F465EC6E0C}" type="datetimeFigureOut">
              <a:rPr lang="ja-JP" altLang="en-US"/>
              <a:pPr>
                <a:defRPr/>
              </a:pPr>
              <a:t>2023/5/19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A7C97B5-E437-4F56-8D66-6A444AF5F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8A23EC0-15CA-458F-8857-724750E6B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7E474-7742-477D-AAB1-9680B862C80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35021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810BFAF-EFA2-40DF-9C4F-C8DAA92E7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D9EAD-D7D8-4A0C-B455-98F24771F6DC}" type="datetimeFigureOut">
              <a:rPr lang="ja-JP" altLang="en-US"/>
              <a:pPr>
                <a:defRPr/>
              </a:pPr>
              <a:t>2023/5/19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ABE777F-6770-427C-A834-1FEB06D15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35616B1-6CF8-4D60-9E2F-062BB3F57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75AA7-CA06-4359-A60B-8D0B2F5FEE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78167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32943C1-A627-4511-BD1B-AE7B35A18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D0064-1455-4DB4-B771-5A4DA2B7B281}" type="datetimeFigureOut">
              <a:rPr lang="ja-JP" altLang="en-US"/>
              <a:pPr>
                <a:defRPr/>
              </a:pPr>
              <a:t>2023/5/19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1000EE29-251B-4348-9348-7C303E61C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C38E638-06C9-4E6C-8D4D-7D144F7C8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2A2C0-EDBB-4E72-B968-130EB09A031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03659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61485FE-0BE4-48E8-B0D3-5AEB2BB85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83864-C777-49AA-8FD7-41B8DC2AF352}" type="datetimeFigureOut">
              <a:rPr lang="ja-JP" altLang="en-US"/>
              <a:pPr>
                <a:defRPr/>
              </a:pPr>
              <a:t>2023/5/19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E3B242D-3C76-4C5C-AF8A-A17ACED13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2B0F017-EB23-430F-AB6F-C1C840F29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5D023-DEB3-4E23-BFB2-5D2BF428FE6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6039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B4C3B5C0-4A78-499B-ADB4-A7F520A81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73861-788A-434F-9CE6-1C4CF05CB243}" type="datetimeFigureOut">
              <a:rPr lang="ja-JP" altLang="en-US"/>
              <a:pPr>
                <a:defRPr/>
              </a:pPr>
              <a:t>2023/5/19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484DE407-E4CB-4FEC-BE93-09E31C3FD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5AEBB8F2-6E46-40E0-931E-C13114D55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7AA09-7FB6-4026-B334-9E7F11608C3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79017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560D4499-2261-409F-8F8F-4B314E8C1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2317A-CC66-4983-A0A3-50A14FB6ADF1}" type="datetimeFigureOut">
              <a:rPr lang="ja-JP" altLang="en-US"/>
              <a:pPr>
                <a:defRPr/>
              </a:pPr>
              <a:t>2023/5/19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E15CF25C-3C80-4A6B-B5D0-7FD45908F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8A804DE6-AD70-4C55-9C1A-66262B60E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A51E4-4C78-47BE-B7C2-62E13F536D6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38263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621F2572-7BD5-4429-8B5D-2CFF4E2A9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3D482-18D8-405A-BAE5-B70D4383389D}" type="datetimeFigureOut">
              <a:rPr lang="ja-JP" altLang="en-US"/>
              <a:pPr>
                <a:defRPr/>
              </a:pPr>
              <a:t>2023/5/19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C685C5E9-993E-4C0C-B75A-72E9A5E36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3BEE407D-D653-4CEE-B3EB-AAE41DE22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B75FF-9EB8-4589-95D6-582937E9C47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35152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7457DB14-805D-4900-BE44-91CE5A195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DD06B-9260-4B21-8EF0-D3D106BF8C4B}" type="datetimeFigureOut">
              <a:rPr lang="ja-JP" altLang="en-US"/>
              <a:pPr>
                <a:defRPr/>
              </a:pPr>
              <a:t>2023/5/19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C74A307C-3C3B-476D-BD37-B2D01EDB3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880E407B-4384-488C-AA77-576A2071E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0BE36-19BF-4033-845F-AD3CEF19845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33058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486B5CFD-8E73-458E-BA25-A67493E59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E5479-EEA9-4716-875A-F6052A599F7B}" type="datetimeFigureOut">
              <a:rPr lang="ja-JP" altLang="en-US"/>
              <a:pPr>
                <a:defRPr/>
              </a:pPr>
              <a:t>2023/5/19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51213DDD-913D-4D77-98CE-BCAF979E7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08EEE38B-6E24-424C-AF32-5A1E5BFF8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2386D-5E1A-42A0-8D63-3EAC31AAB47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48056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D0250F28-E99A-48CC-9DE3-F9C45146E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2331B-A0DF-4DEE-9FB4-954BBEF22620}" type="datetimeFigureOut">
              <a:rPr lang="ja-JP" altLang="en-US"/>
              <a:pPr>
                <a:defRPr/>
              </a:pPr>
              <a:t>2023/5/19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E1F4C5A1-CA54-427E-A4AC-BD2DDDB58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884D65E4-D364-466E-B334-4BF116CBA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D6386-2105-4AE1-9869-E42B8B01E7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51120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D0F49892-F7F2-43D4-9514-92DF944B67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792768DD-05D9-43A7-80EE-55BC71FDA2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ECD2800-C17A-469C-A831-269262E7E1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3830CB3-3CA4-4387-9BF9-33A29ECB1B64}" type="datetimeFigureOut">
              <a:rPr lang="ja-JP" altLang="en-US"/>
              <a:pPr>
                <a:defRPr/>
              </a:pPr>
              <a:t>2023/5/19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A1AA870-CDEC-4DF2-9EEF-F85F02B00F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CF7438F-8566-44A9-8D6E-19D06FC10A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EB7E891-999A-4099-8C35-B8AA6B295A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E21AF86C-BF40-4E4E-8554-46F505A6A26E}"/>
              </a:ext>
            </a:extLst>
          </p:cNvPr>
          <p:cNvSpPr txBox="1">
            <a:spLocks/>
          </p:cNvSpPr>
          <p:nvPr/>
        </p:nvSpPr>
        <p:spPr>
          <a:xfrm>
            <a:off x="423863" y="377825"/>
            <a:ext cx="4529137" cy="3873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北陸鉄道電車：広告媒体 </a:t>
            </a:r>
            <a:r>
              <a:rPr lang="ja-JP" altLang="en-US" sz="1100" dirty="0">
                <a:latin typeface="HGP創英角ｺﾞｼｯｸUB" pitchFamily="50" charset="-128"/>
                <a:ea typeface="HGP創英角ｺﾞｼｯｸUB" pitchFamily="50" charset="-128"/>
              </a:rPr>
              <a:t>（</a:t>
            </a:r>
            <a:r>
              <a:rPr lang="en-US" altLang="ja-JP" sz="1100" dirty="0">
                <a:latin typeface="HGP創英角ｺﾞｼｯｸUB" pitchFamily="50" charset="-128"/>
                <a:ea typeface="HGP創英角ｺﾞｼｯｸUB" pitchFamily="50" charset="-128"/>
              </a:rPr>
              <a:t>2023</a:t>
            </a:r>
            <a:r>
              <a:rPr lang="ja-JP" altLang="en-US" sz="1100" dirty="0">
                <a:latin typeface="HGP創英角ｺﾞｼｯｸUB" pitchFamily="50" charset="-128"/>
                <a:ea typeface="HGP創英角ｺﾞｼｯｸUB" pitchFamily="50" charset="-128"/>
              </a:rPr>
              <a:t>年</a:t>
            </a:r>
            <a:r>
              <a:rPr lang="en-US" altLang="ja-JP" sz="1100" dirty="0">
                <a:latin typeface="HGP創英角ｺﾞｼｯｸUB" pitchFamily="50" charset="-128"/>
                <a:ea typeface="HGP創英角ｺﾞｼｯｸUB" pitchFamily="50" charset="-128"/>
              </a:rPr>
              <a:t>6</a:t>
            </a:r>
            <a:r>
              <a:rPr lang="ja-JP" altLang="en-US" sz="1100" dirty="0">
                <a:latin typeface="HGP創英角ｺﾞｼｯｸUB" pitchFamily="50" charset="-128"/>
                <a:ea typeface="HGP創英角ｺﾞｼｯｸUB" pitchFamily="50" charset="-128"/>
              </a:rPr>
              <a:t>月版）</a:t>
            </a:r>
            <a:endParaRPr lang="ja-JP" altLang="en-US" sz="1100" dirty="0">
              <a:latin typeface="HGP創英角ｺﾞｼｯｸUB" pitchFamily="50" charset="-128"/>
              <a:ea typeface="HGP創英角ｺﾞｼｯｸUB" pitchFamily="50" charset="-128"/>
              <a:cs typeface="+mj-cs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1C48C956-CE28-4631-BA5D-C40AF8AEF0CC}"/>
              </a:ext>
            </a:extLst>
          </p:cNvPr>
          <p:cNvGrpSpPr/>
          <p:nvPr/>
        </p:nvGrpSpPr>
        <p:grpSpPr>
          <a:xfrm>
            <a:off x="7184191" y="436413"/>
            <a:ext cx="2260302" cy="276999"/>
            <a:chOff x="6409124" y="493563"/>
            <a:chExt cx="2260302" cy="276999"/>
          </a:xfrm>
        </p:grpSpPr>
        <p:pic>
          <p:nvPicPr>
            <p:cNvPr id="8" name="Picture 16" descr="\\Koukoku9\広告部全体\広告部\北鉄航空_ロゴデータ系\ロゴ_株式会社北鉄航空.png">
              <a:extLst>
                <a:ext uri="{FF2B5EF4-FFF2-40B4-BE49-F238E27FC236}">
                  <a16:creationId xmlns:a16="http://schemas.microsoft.com/office/drawing/2014/main" id="{A9681ACE-557F-4126-99BF-D00D43EA71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09124" y="524707"/>
              <a:ext cx="1504429" cy="2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正方形/長方形 5">
              <a:extLst>
                <a:ext uri="{FF2B5EF4-FFF2-40B4-BE49-F238E27FC236}">
                  <a16:creationId xmlns:a16="http://schemas.microsoft.com/office/drawing/2014/main" id="{6F17733B-563D-4EE2-8198-3F59F4F55E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69207" y="493563"/>
              <a:ext cx="80021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>
                  <a:solidFill>
                    <a:srgbClr val="003399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広 告 部</a:t>
              </a:r>
            </a:p>
          </p:txBody>
        </p:sp>
      </p:grpSp>
      <p:sp>
        <p:nvSpPr>
          <p:cNvPr id="11" name="タイトル 1">
            <a:extLst>
              <a:ext uri="{FF2B5EF4-FFF2-40B4-BE49-F238E27FC236}">
                <a16:creationId xmlns:a16="http://schemas.microsoft.com/office/drawing/2014/main" id="{6D34DE00-E273-4818-A27D-D042C0CDFD8C}"/>
              </a:ext>
            </a:extLst>
          </p:cNvPr>
          <p:cNvSpPr txBox="1">
            <a:spLocks/>
          </p:cNvSpPr>
          <p:nvPr/>
        </p:nvSpPr>
        <p:spPr>
          <a:xfrm>
            <a:off x="488950" y="741171"/>
            <a:ext cx="8925016" cy="553686"/>
          </a:xfrm>
          <a:prstGeom prst="rect">
            <a:avLst/>
          </a:prstGeom>
          <a:ln w="15875">
            <a:solidFill>
              <a:schemeClr val="accent2">
                <a:lumMod val="50000"/>
              </a:schemeClr>
            </a:solidFill>
          </a:ln>
        </p:spPr>
        <p:txBody>
          <a:bodyPr anchor="t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2400" dirty="0">
                <a:solidFill>
                  <a:schemeClr val="accent2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 </a:t>
            </a:r>
            <a:r>
              <a:rPr lang="ja-JP" altLang="en-US" sz="2600" dirty="0">
                <a:solidFill>
                  <a:schemeClr val="accent2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電車車内窓上額面</a:t>
            </a:r>
            <a:endParaRPr lang="en-US" altLang="ja-JP" sz="2600" dirty="0">
              <a:solidFill>
                <a:schemeClr val="accent2">
                  <a:lumMod val="50000"/>
                </a:schemeClr>
              </a:solidFill>
              <a:latin typeface="HGP創英角ｺﾞｼｯｸUB" pitchFamily="50" charset="-128"/>
              <a:ea typeface="HGP創英角ｺﾞｼｯｸUB" pitchFamily="50" charset="-128"/>
              <a:cs typeface="+mj-cs"/>
            </a:endParaRP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901F92B3-E9E5-47B4-9599-C4FA4F499E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779025"/>
              </p:ext>
            </p:extLst>
          </p:nvPr>
        </p:nvGraphicFramePr>
        <p:xfrm>
          <a:off x="486506" y="2112500"/>
          <a:ext cx="8925015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6272">
                  <a:extLst>
                    <a:ext uri="{9D8B030D-6E8A-4147-A177-3AD203B41FA5}">
                      <a16:colId xmlns:a16="http://schemas.microsoft.com/office/drawing/2014/main" val="1215532476"/>
                    </a:ext>
                  </a:extLst>
                </a:gridCol>
                <a:gridCol w="2085550">
                  <a:extLst>
                    <a:ext uri="{9D8B030D-6E8A-4147-A177-3AD203B41FA5}">
                      <a16:colId xmlns:a16="http://schemas.microsoft.com/office/drawing/2014/main" val="1704322362"/>
                    </a:ext>
                  </a:extLst>
                </a:gridCol>
                <a:gridCol w="2063914">
                  <a:extLst>
                    <a:ext uri="{9D8B030D-6E8A-4147-A177-3AD203B41FA5}">
                      <a16:colId xmlns:a16="http://schemas.microsoft.com/office/drawing/2014/main" val="2204799408"/>
                    </a:ext>
                  </a:extLst>
                </a:gridCol>
                <a:gridCol w="2199279">
                  <a:extLst>
                    <a:ext uri="{9D8B030D-6E8A-4147-A177-3AD203B41FA5}">
                      <a16:colId xmlns:a16="http://schemas.microsoft.com/office/drawing/2014/main" val="2687619622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契約エリア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掲出料金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掲出期間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お引き受け単位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48209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浅野川線および石川線</a:t>
                      </a:r>
                      <a:endParaRPr kumimoji="1" lang="en-US" altLang="ja-JP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550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円／月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ヶ月より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枚より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9241221"/>
                  </a:ext>
                </a:extLst>
              </a:tr>
            </a:tbl>
          </a:graphicData>
        </a:graphic>
      </p:graphicFrame>
      <p:sp>
        <p:nvSpPr>
          <p:cNvPr id="21" name="サブタイトル 8">
            <a:extLst>
              <a:ext uri="{FF2B5EF4-FFF2-40B4-BE49-F238E27FC236}">
                <a16:creationId xmlns:a16="http://schemas.microsoft.com/office/drawing/2014/main" id="{5BDEA767-A2CC-4F17-BE96-EF4794C778EF}"/>
              </a:ext>
            </a:extLst>
          </p:cNvPr>
          <p:cNvSpPr txBox="1">
            <a:spLocks/>
          </p:cNvSpPr>
          <p:nvPr/>
        </p:nvSpPr>
        <p:spPr bwMode="auto">
          <a:xfrm>
            <a:off x="393816" y="1827272"/>
            <a:ext cx="2660822" cy="241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defRPr/>
            </a:pP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■広告掲出料金（消費税込み）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eaLnBrk="1" hangingPunct="1">
              <a:defRPr/>
            </a:pPr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サブタイトル 8">
            <a:extLst>
              <a:ext uri="{FF2B5EF4-FFF2-40B4-BE49-F238E27FC236}">
                <a16:creationId xmlns:a16="http://schemas.microsoft.com/office/drawing/2014/main" id="{416DE831-FB84-4434-B1CF-3EF03290DE42}"/>
              </a:ext>
            </a:extLst>
          </p:cNvPr>
          <p:cNvSpPr txBox="1">
            <a:spLocks/>
          </p:cNvSpPr>
          <p:nvPr/>
        </p:nvSpPr>
        <p:spPr bwMode="auto">
          <a:xfrm>
            <a:off x="398936" y="2766793"/>
            <a:ext cx="3693032" cy="435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defRPr/>
            </a:pPr>
            <a:r>
              <a:rPr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ポスター製作費が別途必要ですが、ご納品の場合は不要です。</a:t>
            </a:r>
            <a:endParaRPr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eaLnBrk="1" hangingPunct="1">
              <a:defRPr/>
            </a:pPr>
            <a:r>
              <a:rPr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取付・取外し合わせて作業料（</a:t>
            </a:r>
            <a:r>
              <a:rPr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440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円／枚）が別途必要です 。</a:t>
            </a:r>
            <a:endParaRPr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eaLnBrk="1" hangingPunct="1">
              <a:defRPr/>
            </a:pPr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27" name="表 26">
            <a:extLst>
              <a:ext uri="{FF2B5EF4-FFF2-40B4-BE49-F238E27FC236}">
                <a16:creationId xmlns:a16="http://schemas.microsoft.com/office/drawing/2014/main" id="{D06442E2-0E08-4C0D-9676-013A82626E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298191"/>
              </p:ext>
            </p:extLst>
          </p:nvPr>
        </p:nvGraphicFramePr>
        <p:xfrm>
          <a:off x="4062991" y="2781694"/>
          <a:ext cx="5348530" cy="3070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3927">
                  <a:extLst>
                    <a:ext uri="{9D8B030D-6E8A-4147-A177-3AD203B41FA5}">
                      <a16:colId xmlns:a16="http://schemas.microsoft.com/office/drawing/2014/main" val="1215532476"/>
                    </a:ext>
                  </a:extLst>
                </a:gridCol>
                <a:gridCol w="4054603">
                  <a:extLst>
                    <a:ext uri="{9D8B030D-6E8A-4147-A177-3AD203B41FA5}">
                      <a16:colId xmlns:a16="http://schemas.microsoft.com/office/drawing/2014/main" val="1032615123"/>
                    </a:ext>
                  </a:extLst>
                </a:gridCol>
              </a:tblGrid>
              <a:tr h="36445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掲出場所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電車車内窓上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浅野川線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03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系車両は除く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6482095"/>
                  </a:ext>
                </a:extLst>
              </a:tr>
              <a:tr h="3932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掲出エリア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石川線および浅野川線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9241221"/>
                  </a:ext>
                </a:extLst>
              </a:tr>
              <a:tr h="14807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サイズ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5791748"/>
                  </a:ext>
                </a:extLst>
              </a:tr>
              <a:tr h="8319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デザインについて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事前に広告内容ならびに意匠審査がございます。</a:t>
                      </a:r>
                    </a:p>
                    <a:p>
                      <a:pPr algn="l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安全のため、</a:t>
                      </a: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QR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コード等の記載はご遠慮いただいております。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7063835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24A40A5-9375-4575-B1B9-7C4C10024CDF}"/>
              </a:ext>
            </a:extLst>
          </p:cNvPr>
          <p:cNvSpPr txBox="1"/>
          <p:nvPr/>
        </p:nvSpPr>
        <p:spPr>
          <a:xfrm>
            <a:off x="423863" y="1398528"/>
            <a:ext cx="89250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定番でお手頃価格のじっくり読んでもらえる広告</a:t>
            </a:r>
            <a:endParaRPr kumimoji="1" lang="ja-JP" altLang="en-US" sz="2200" dirty="0">
              <a:solidFill>
                <a:schemeClr val="accent6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60" name="グループ化 59">
            <a:extLst>
              <a:ext uri="{FF2B5EF4-FFF2-40B4-BE49-F238E27FC236}">
                <a16:creationId xmlns:a16="http://schemas.microsoft.com/office/drawing/2014/main" id="{8AA6B370-AE8C-425D-9D12-4E2211273322}"/>
              </a:ext>
            </a:extLst>
          </p:cNvPr>
          <p:cNvGrpSpPr>
            <a:grpSpLocks noChangeAspect="1"/>
          </p:cNvGrpSpPr>
          <p:nvPr/>
        </p:nvGrpSpPr>
        <p:grpSpPr>
          <a:xfrm>
            <a:off x="5382373" y="3896799"/>
            <a:ext cx="1775793" cy="1044000"/>
            <a:chOff x="5378965" y="4599803"/>
            <a:chExt cx="1306454" cy="733441"/>
          </a:xfrm>
        </p:grpSpPr>
        <p:sp>
          <p:nvSpPr>
            <p:cNvPr id="61" name="正方形/長方形 60">
              <a:extLst>
                <a:ext uri="{FF2B5EF4-FFF2-40B4-BE49-F238E27FC236}">
                  <a16:creationId xmlns:a16="http://schemas.microsoft.com/office/drawing/2014/main" id="{78B636B5-9643-4C49-9E12-E83242F6913B}"/>
                </a:ext>
              </a:extLst>
            </p:cNvPr>
            <p:cNvSpPr/>
            <p:nvPr/>
          </p:nvSpPr>
          <p:spPr>
            <a:xfrm>
              <a:off x="5857113" y="4603924"/>
              <a:ext cx="828000" cy="521897"/>
            </a:xfrm>
            <a:prstGeom prst="rect">
              <a:avLst/>
            </a:prstGeom>
            <a:noFill/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正方形/長方形 61">
              <a:extLst>
                <a:ext uri="{FF2B5EF4-FFF2-40B4-BE49-F238E27FC236}">
                  <a16:creationId xmlns:a16="http://schemas.microsoft.com/office/drawing/2014/main" id="{2034C065-ABA6-4F70-857A-4FD147A23C8F}"/>
                </a:ext>
              </a:extLst>
            </p:cNvPr>
            <p:cNvSpPr/>
            <p:nvPr/>
          </p:nvSpPr>
          <p:spPr>
            <a:xfrm>
              <a:off x="5857419" y="4599803"/>
              <a:ext cx="828000" cy="54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0CA81C9E-E5F7-4540-BDDC-66A61F1FB5BC}"/>
                </a:ext>
              </a:extLst>
            </p:cNvPr>
            <p:cNvSpPr/>
            <p:nvPr/>
          </p:nvSpPr>
          <p:spPr>
            <a:xfrm>
              <a:off x="5857107" y="5075460"/>
              <a:ext cx="828000" cy="54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3EA47967-664C-4E72-B672-0A8C234494BF}"/>
                </a:ext>
              </a:extLst>
            </p:cNvPr>
            <p:cNvCxnSpPr/>
            <p:nvPr/>
          </p:nvCxnSpPr>
          <p:spPr>
            <a:xfrm>
              <a:off x="6685107" y="5056396"/>
              <a:ext cx="0" cy="23477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D813414C-B097-4CE8-9AB4-5CED8738E048}"/>
                </a:ext>
              </a:extLst>
            </p:cNvPr>
            <p:cNvCxnSpPr/>
            <p:nvPr/>
          </p:nvCxnSpPr>
          <p:spPr>
            <a:xfrm>
              <a:off x="5857107" y="5063184"/>
              <a:ext cx="0" cy="23477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矢印コネクタ 65">
              <a:extLst>
                <a:ext uri="{FF2B5EF4-FFF2-40B4-BE49-F238E27FC236}">
                  <a16:creationId xmlns:a16="http://schemas.microsoft.com/office/drawing/2014/main" id="{3E7D7B36-9A98-4CA3-A851-C3B49CB7C734}"/>
                </a:ext>
              </a:extLst>
            </p:cNvPr>
            <p:cNvCxnSpPr/>
            <p:nvPr/>
          </p:nvCxnSpPr>
          <p:spPr>
            <a:xfrm>
              <a:off x="6421496" y="5203789"/>
              <a:ext cx="26361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矢印コネクタ 66">
              <a:extLst>
                <a:ext uri="{FF2B5EF4-FFF2-40B4-BE49-F238E27FC236}">
                  <a16:creationId xmlns:a16="http://schemas.microsoft.com/office/drawing/2014/main" id="{BE579C1B-D998-4224-8BF6-FB8916EF6880}"/>
                </a:ext>
              </a:extLst>
            </p:cNvPr>
            <p:cNvCxnSpPr>
              <a:cxnSpLocks/>
            </p:cNvCxnSpPr>
            <p:nvPr/>
          </p:nvCxnSpPr>
          <p:spPr>
            <a:xfrm rot="-10800000">
              <a:off x="5857107" y="5212027"/>
              <a:ext cx="26361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98701299-558F-41BB-87AA-10AD975E7971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5698500" y="4329804"/>
              <a:ext cx="0" cy="54000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4E5EB0E7-1F95-4F18-9179-28F40992FD93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5667356" y="4891220"/>
              <a:ext cx="0" cy="476735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矢印コネクタ 69">
              <a:extLst>
                <a:ext uri="{FF2B5EF4-FFF2-40B4-BE49-F238E27FC236}">
                  <a16:creationId xmlns:a16="http://schemas.microsoft.com/office/drawing/2014/main" id="{D2EC1960-4B57-4A51-90D7-62C43F76BA30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5462594" y="4681544"/>
              <a:ext cx="1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矢印コネクタ 70">
              <a:extLst>
                <a:ext uri="{FF2B5EF4-FFF2-40B4-BE49-F238E27FC236}">
                  <a16:creationId xmlns:a16="http://schemas.microsoft.com/office/drawing/2014/main" id="{53CBC56A-B238-4AF2-A823-A90787769F6D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456114" y="5039171"/>
              <a:ext cx="1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CBCCCB1F-A259-436A-B9BB-BCADBE1CA48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802761" y="4589836"/>
              <a:ext cx="0" cy="12600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>
              <a:extLst>
                <a:ext uri="{FF2B5EF4-FFF2-40B4-BE49-F238E27FC236}">
                  <a16:creationId xmlns:a16="http://schemas.microsoft.com/office/drawing/2014/main" id="{DCFA98FC-2241-49C1-BF0F-414393ADC2AD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802761" y="5010536"/>
              <a:ext cx="0" cy="12600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テキスト ボックス 73">
              <a:extLst>
                <a:ext uri="{FF2B5EF4-FFF2-40B4-BE49-F238E27FC236}">
                  <a16:creationId xmlns:a16="http://schemas.microsoft.com/office/drawing/2014/main" id="{9CBB82E1-3CCC-4A57-87CA-A3990CB99FB7}"/>
                </a:ext>
              </a:extLst>
            </p:cNvPr>
            <p:cNvSpPr txBox="1"/>
            <p:nvPr/>
          </p:nvSpPr>
          <p:spPr>
            <a:xfrm>
              <a:off x="5378965" y="4778775"/>
              <a:ext cx="353318" cy="192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364</a:t>
              </a:r>
              <a:endPara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id="{71842249-5420-48AE-96F0-E8093062BB97}"/>
                </a:ext>
              </a:extLst>
            </p:cNvPr>
            <p:cNvSpPr txBox="1"/>
            <p:nvPr/>
          </p:nvSpPr>
          <p:spPr>
            <a:xfrm>
              <a:off x="5555186" y="4627827"/>
              <a:ext cx="284969" cy="1729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20</a:t>
              </a:r>
            </a:p>
          </p:txBody>
        </p:sp>
        <p:sp>
          <p:nvSpPr>
            <p:cNvPr id="76" name="テキスト ボックス 75">
              <a:extLst>
                <a:ext uri="{FF2B5EF4-FFF2-40B4-BE49-F238E27FC236}">
                  <a16:creationId xmlns:a16="http://schemas.microsoft.com/office/drawing/2014/main" id="{37E255B1-61AF-4B03-8D9D-FB695AB23545}"/>
                </a:ext>
              </a:extLst>
            </p:cNvPr>
            <p:cNvSpPr txBox="1"/>
            <p:nvPr/>
          </p:nvSpPr>
          <p:spPr>
            <a:xfrm>
              <a:off x="5559923" y="4931084"/>
              <a:ext cx="296637" cy="1729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20</a:t>
              </a:r>
            </a:p>
          </p:txBody>
        </p:sp>
        <p:sp>
          <p:nvSpPr>
            <p:cNvPr id="77" name="テキスト ボックス 76">
              <a:extLst>
                <a:ext uri="{FF2B5EF4-FFF2-40B4-BE49-F238E27FC236}">
                  <a16:creationId xmlns:a16="http://schemas.microsoft.com/office/drawing/2014/main" id="{8529B3AD-0C70-4636-988A-0C145C86B66B}"/>
                </a:ext>
              </a:extLst>
            </p:cNvPr>
            <p:cNvSpPr txBox="1"/>
            <p:nvPr/>
          </p:nvSpPr>
          <p:spPr>
            <a:xfrm>
              <a:off x="6112065" y="5140302"/>
              <a:ext cx="363867" cy="192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515</a:t>
              </a:r>
              <a:endPara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037C1D03-8F0B-42A3-95C9-81EFD5115060}"/>
              </a:ext>
            </a:extLst>
          </p:cNvPr>
          <p:cNvSpPr txBox="1"/>
          <p:nvPr/>
        </p:nvSpPr>
        <p:spPr>
          <a:xfrm>
            <a:off x="7207474" y="3896799"/>
            <a:ext cx="231969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B3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W515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ｍｍ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Ｈ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364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ｍｍ）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上下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20mm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は留め具で隠れる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ため見えなくなります。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（車両タイプにより一部異なります。）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推奨紙厚はコート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135Kg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です。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サブタイトル 8">
            <a:extLst>
              <a:ext uri="{FF2B5EF4-FFF2-40B4-BE49-F238E27FC236}">
                <a16:creationId xmlns:a16="http://schemas.microsoft.com/office/drawing/2014/main" id="{A131FB9B-FBB7-4C04-A5C8-00AA5A1EC8B8}"/>
              </a:ext>
            </a:extLst>
          </p:cNvPr>
          <p:cNvSpPr txBox="1">
            <a:spLocks/>
          </p:cNvSpPr>
          <p:nvPr/>
        </p:nvSpPr>
        <p:spPr bwMode="auto">
          <a:xfrm>
            <a:off x="3991022" y="5842157"/>
            <a:ext cx="5207984" cy="343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defRPr/>
            </a:pPr>
            <a:r>
              <a:rPr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点検、整備、修理等により休車となる場合がございますので、予めご了承ください。</a:t>
            </a:r>
          </a:p>
        </p:txBody>
      </p:sp>
      <p:sp>
        <p:nvSpPr>
          <p:cNvPr id="34" name="サブタイトル 8">
            <a:extLst>
              <a:ext uri="{FF2B5EF4-FFF2-40B4-BE49-F238E27FC236}">
                <a16:creationId xmlns:a16="http://schemas.microsoft.com/office/drawing/2014/main" id="{5A2A0D66-85E7-4BB3-8E9D-876EAC16F633}"/>
              </a:ext>
            </a:extLst>
          </p:cNvPr>
          <p:cNvSpPr txBox="1">
            <a:spLocks/>
          </p:cNvSpPr>
          <p:nvPr/>
        </p:nvSpPr>
        <p:spPr bwMode="auto">
          <a:xfrm>
            <a:off x="363467" y="5855446"/>
            <a:ext cx="2645238" cy="343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写真は</a:t>
            </a:r>
            <a:r>
              <a: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枠分掲出のイメージです。</a:t>
            </a:r>
          </a:p>
          <a:p>
            <a:pPr algn="l" eaLnBrk="1" hangingPunct="1">
              <a:defRPr/>
            </a:pP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492DFA97-FC7C-4B52-B423-507D5D3B526A}"/>
              </a:ext>
            </a:extLst>
          </p:cNvPr>
          <p:cNvGrpSpPr/>
          <p:nvPr/>
        </p:nvGrpSpPr>
        <p:grpSpPr>
          <a:xfrm>
            <a:off x="479622" y="3199332"/>
            <a:ext cx="3485144" cy="2647149"/>
            <a:chOff x="470657" y="3199332"/>
            <a:chExt cx="3485144" cy="2647149"/>
          </a:xfrm>
        </p:grpSpPr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0679AEBA-D640-4EA1-9BEA-314F70AC1CA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70657" y="3199332"/>
              <a:ext cx="3485144" cy="2647149"/>
            </a:xfrm>
            <a:prstGeom prst="rect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</p:pic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5ABB7638-F300-4DC3-B811-F1FA3357D474}"/>
                </a:ext>
              </a:extLst>
            </p:cNvPr>
            <p:cNvSpPr/>
            <p:nvPr/>
          </p:nvSpPr>
          <p:spPr>
            <a:xfrm>
              <a:off x="1273791" y="3583544"/>
              <a:ext cx="1111460" cy="615269"/>
            </a:xfrm>
            <a:custGeom>
              <a:avLst/>
              <a:gdLst>
                <a:gd name="connsiteX0" fmla="*/ 0 w 1106130"/>
                <a:gd name="connsiteY0" fmla="*/ 0 h 599367"/>
                <a:gd name="connsiteX1" fmla="*/ 1106130 w 1106130"/>
                <a:gd name="connsiteY1" fmla="*/ 0 h 599367"/>
                <a:gd name="connsiteX2" fmla="*/ 1106130 w 1106130"/>
                <a:gd name="connsiteY2" fmla="*/ 599367 h 599367"/>
                <a:gd name="connsiteX3" fmla="*/ 0 w 1106130"/>
                <a:gd name="connsiteY3" fmla="*/ 599367 h 599367"/>
                <a:gd name="connsiteX4" fmla="*/ 0 w 1106130"/>
                <a:gd name="connsiteY4" fmla="*/ 0 h 599367"/>
                <a:gd name="connsiteX0" fmla="*/ 0 w 1106130"/>
                <a:gd name="connsiteY0" fmla="*/ 0 h 599367"/>
                <a:gd name="connsiteX1" fmla="*/ 1106130 w 1106130"/>
                <a:gd name="connsiteY1" fmla="*/ 0 h 599367"/>
                <a:gd name="connsiteX2" fmla="*/ 1106130 w 1106130"/>
                <a:gd name="connsiteY2" fmla="*/ 599367 h 599367"/>
                <a:gd name="connsiteX3" fmla="*/ 0 w 1106130"/>
                <a:gd name="connsiteY3" fmla="*/ 591747 h 599367"/>
                <a:gd name="connsiteX4" fmla="*/ 0 w 1106130"/>
                <a:gd name="connsiteY4" fmla="*/ 0 h 599367"/>
                <a:gd name="connsiteX0" fmla="*/ 0 w 1106130"/>
                <a:gd name="connsiteY0" fmla="*/ 0 h 599367"/>
                <a:gd name="connsiteX1" fmla="*/ 1106130 w 1106130"/>
                <a:gd name="connsiteY1" fmla="*/ 0 h 599367"/>
                <a:gd name="connsiteX2" fmla="*/ 1106130 w 1106130"/>
                <a:gd name="connsiteY2" fmla="*/ 599367 h 599367"/>
                <a:gd name="connsiteX3" fmla="*/ 0 w 1106130"/>
                <a:gd name="connsiteY3" fmla="*/ 591747 h 599367"/>
                <a:gd name="connsiteX4" fmla="*/ 0 w 1106130"/>
                <a:gd name="connsiteY4" fmla="*/ 0 h 599367"/>
                <a:gd name="connsiteX0" fmla="*/ 0 w 1106130"/>
                <a:gd name="connsiteY0" fmla="*/ 0 h 599367"/>
                <a:gd name="connsiteX1" fmla="*/ 1106130 w 1106130"/>
                <a:gd name="connsiteY1" fmla="*/ 0 h 599367"/>
                <a:gd name="connsiteX2" fmla="*/ 1106130 w 1106130"/>
                <a:gd name="connsiteY2" fmla="*/ 599367 h 599367"/>
                <a:gd name="connsiteX3" fmla="*/ 0 w 1106130"/>
                <a:gd name="connsiteY3" fmla="*/ 591747 h 599367"/>
                <a:gd name="connsiteX4" fmla="*/ 0 w 1106130"/>
                <a:gd name="connsiteY4" fmla="*/ 0 h 599367"/>
                <a:gd name="connsiteX0" fmla="*/ 0 w 1106130"/>
                <a:gd name="connsiteY0" fmla="*/ 0 h 599367"/>
                <a:gd name="connsiteX1" fmla="*/ 1106130 w 1106130"/>
                <a:gd name="connsiteY1" fmla="*/ 0 h 599367"/>
                <a:gd name="connsiteX2" fmla="*/ 1106130 w 1106130"/>
                <a:gd name="connsiteY2" fmla="*/ 599367 h 599367"/>
                <a:gd name="connsiteX3" fmla="*/ 0 w 1106130"/>
                <a:gd name="connsiteY3" fmla="*/ 591747 h 599367"/>
                <a:gd name="connsiteX4" fmla="*/ 0 w 1106130"/>
                <a:gd name="connsiteY4" fmla="*/ 0 h 599367"/>
                <a:gd name="connsiteX0" fmla="*/ 0 w 1106130"/>
                <a:gd name="connsiteY0" fmla="*/ 0 h 599367"/>
                <a:gd name="connsiteX1" fmla="*/ 1106130 w 1106130"/>
                <a:gd name="connsiteY1" fmla="*/ 0 h 599367"/>
                <a:gd name="connsiteX2" fmla="*/ 1106130 w 1106130"/>
                <a:gd name="connsiteY2" fmla="*/ 599367 h 599367"/>
                <a:gd name="connsiteX3" fmla="*/ 0 w 1106130"/>
                <a:gd name="connsiteY3" fmla="*/ 591747 h 599367"/>
                <a:gd name="connsiteX4" fmla="*/ 0 w 1106130"/>
                <a:gd name="connsiteY4" fmla="*/ 0 h 599367"/>
                <a:gd name="connsiteX0" fmla="*/ 0 w 1106130"/>
                <a:gd name="connsiteY0" fmla="*/ 0 h 599367"/>
                <a:gd name="connsiteX1" fmla="*/ 1106130 w 1106130"/>
                <a:gd name="connsiteY1" fmla="*/ 0 h 599367"/>
                <a:gd name="connsiteX2" fmla="*/ 1106130 w 1106130"/>
                <a:gd name="connsiteY2" fmla="*/ 599367 h 599367"/>
                <a:gd name="connsiteX3" fmla="*/ 0 w 1106130"/>
                <a:gd name="connsiteY3" fmla="*/ 591747 h 599367"/>
                <a:gd name="connsiteX4" fmla="*/ 0 w 1106130"/>
                <a:gd name="connsiteY4" fmla="*/ 0 h 599367"/>
                <a:gd name="connsiteX0" fmla="*/ 0 w 1109516"/>
                <a:gd name="connsiteY0" fmla="*/ 0 h 599367"/>
                <a:gd name="connsiteX1" fmla="*/ 1106130 w 1109516"/>
                <a:gd name="connsiteY1" fmla="*/ 0 h 599367"/>
                <a:gd name="connsiteX2" fmla="*/ 1106130 w 1109516"/>
                <a:gd name="connsiteY2" fmla="*/ 599367 h 599367"/>
                <a:gd name="connsiteX3" fmla="*/ 0 w 1109516"/>
                <a:gd name="connsiteY3" fmla="*/ 591747 h 599367"/>
                <a:gd name="connsiteX4" fmla="*/ 0 w 1109516"/>
                <a:gd name="connsiteY4" fmla="*/ 0 h 599367"/>
                <a:gd name="connsiteX0" fmla="*/ 0 w 1109516"/>
                <a:gd name="connsiteY0" fmla="*/ 0 h 599367"/>
                <a:gd name="connsiteX1" fmla="*/ 1106130 w 1109516"/>
                <a:gd name="connsiteY1" fmla="*/ 0 h 599367"/>
                <a:gd name="connsiteX2" fmla="*/ 1106130 w 1109516"/>
                <a:gd name="connsiteY2" fmla="*/ 599367 h 599367"/>
                <a:gd name="connsiteX3" fmla="*/ 0 w 1109516"/>
                <a:gd name="connsiteY3" fmla="*/ 591747 h 599367"/>
                <a:gd name="connsiteX4" fmla="*/ 0 w 1109516"/>
                <a:gd name="connsiteY4" fmla="*/ 0 h 599367"/>
                <a:gd name="connsiteX0" fmla="*/ 0 w 1109516"/>
                <a:gd name="connsiteY0" fmla="*/ 0 h 599367"/>
                <a:gd name="connsiteX1" fmla="*/ 1106130 w 1109516"/>
                <a:gd name="connsiteY1" fmla="*/ 0 h 599367"/>
                <a:gd name="connsiteX2" fmla="*/ 1106130 w 1109516"/>
                <a:gd name="connsiteY2" fmla="*/ 599367 h 599367"/>
                <a:gd name="connsiteX3" fmla="*/ 0 w 1109516"/>
                <a:gd name="connsiteY3" fmla="*/ 591747 h 599367"/>
                <a:gd name="connsiteX4" fmla="*/ 0 w 1109516"/>
                <a:gd name="connsiteY4" fmla="*/ 0 h 599367"/>
                <a:gd name="connsiteX0" fmla="*/ 0 w 1109516"/>
                <a:gd name="connsiteY0" fmla="*/ 0 h 599367"/>
                <a:gd name="connsiteX1" fmla="*/ 1106130 w 1109516"/>
                <a:gd name="connsiteY1" fmla="*/ 0 h 599367"/>
                <a:gd name="connsiteX2" fmla="*/ 1106130 w 1109516"/>
                <a:gd name="connsiteY2" fmla="*/ 599367 h 599367"/>
                <a:gd name="connsiteX3" fmla="*/ 0 w 1109516"/>
                <a:gd name="connsiteY3" fmla="*/ 591747 h 599367"/>
                <a:gd name="connsiteX4" fmla="*/ 0 w 1109516"/>
                <a:gd name="connsiteY4" fmla="*/ 0 h 599367"/>
                <a:gd name="connsiteX0" fmla="*/ 0 w 1123310"/>
                <a:gd name="connsiteY0" fmla="*/ 4379 h 599367"/>
                <a:gd name="connsiteX1" fmla="*/ 1119924 w 1123310"/>
                <a:gd name="connsiteY1" fmla="*/ 0 h 599367"/>
                <a:gd name="connsiteX2" fmla="*/ 1119924 w 1123310"/>
                <a:gd name="connsiteY2" fmla="*/ 599367 h 599367"/>
                <a:gd name="connsiteX3" fmla="*/ 13794 w 1123310"/>
                <a:gd name="connsiteY3" fmla="*/ 591747 h 599367"/>
                <a:gd name="connsiteX4" fmla="*/ 0 w 1123310"/>
                <a:gd name="connsiteY4" fmla="*/ 4379 h 599367"/>
                <a:gd name="connsiteX0" fmla="*/ 0 w 1123310"/>
                <a:gd name="connsiteY0" fmla="*/ 4379 h 599367"/>
                <a:gd name="connsiteX1" fmla="*/ 1119924 w 1123310"/>
                <a:gd name="connsiteY1" fmla="*/ 0 h 599367"/>
                <a:gd name="connsiteX2" fmla="*/ 1119924 w 1123310"/>
                <a:gd name="connsiteY2" fmla="*/ 599367 h 599367"/>
                <a:gd name="connsiteX3" fmla="*/ 13794 w 1123310"/>
                <a:gd name="connsiteY3" fmla="*/ 591747 h 599367"/>
                <a:gd name="connsiteX4" fmla="*/ 0 w 1123310"/>
                <a:gd name="connsiteY4" fmla="*/ 4379 h 599367"/>
                <a:gd name="connsiteX0" fmla="*/ 0 w 1123310"/>
                <a:gd name="connsiteY0" fmla="*/ 4379 h 599367"/>
                <a:gd name="connsiteX1" fmla="*/ 1119924 w 1123310"/>
                <a:gd name="connsiteY1" fmla="*/ 0 h 599367"/>
                <a:gd name="connsiteX2" fmla="*/ 1119924 w 1123310"/>
                <a:gd name="connsiteY2" fmla="*/ 599367 h 599367"/>
                <a:gd name="connsiteX3" fmla="*/ 13794 w 1123310"/>
                <a:gd name="connsiteY3" fmla="*/ 591747 h 599367"/>
                <a:gd name="connsiteX4" fmla="*/ 0 w 1123310"/>
                <a:gd name="connsiteY4" fmla="*/ 4379 h 599367"/>
                <a:gd name="connsiteX0" fmla="*/ 0 w 1123310"/>
                <a:gd name="connsiteY0" fmla="*/ 4379 h 599367"/>
                <a:gd name="connsiteX1" fmla="*/ 1119924 w 1123310"/>
                <a:gd name="connsiteY1" fmla="*/ 0 h 599367"/>
                <a:gd name="connsiteX2" fmla="*/ 1119924 w 1123310"/>
                <a:gd name="connsiteY2" fmla="*/ 599367 h 599367"/>
                <a:gd name="connsiteX3" fmla="*/ 13794 w 1123310"/>
                <a:gd name="connsiteY3" fmla="*/ 591747 h 599367"/>
                <a:gd name="connsiteX4" fmla="*/ 0 w 1123310"/>
                <a:gd name="connsiteY4" fmla="*/ 4379 h 599367"/>
                <a:gd name="connsiteX0" fmla="*/ 0 w 1123310"/>
                <a:gd name="connsiteY0" fmla="*/ 4379 h 599367"/>
                <a:gd name="connsiteX1" fmla="*/ 1119924 w 1123310"/>
                <a:gd name="connsiteY1" fmla="*/ 0 h 599367"/>
                <a:gd name="connsiteX2" fmla="*/ 1119924 w 1123310"/>
                <a:gd name="connsiteY2" fmla="*/ 599367 h 599367"/>
                <a:gd name="connsiteX3" fmla="*/ 13794 w 1123310"/>
                <a:gd name="connsiteY3" fmla="*/ 591747 h 599367"/>
                <a:gd name="connsiteX4" fmla="*/ 0 w 1123310"/>
                <a:gd name="connsiteY4" fmla="*/ 4379 h 599367"/>
                <a:gd name="connsiteX0" fmla="*/ 0 w 1123310"/>
                <a:gd name="connsiteY0" fmla="*/ 4379 h 599367"/>
                <a:gd name="connsiteX1" fmla="*/ 1119924 w 1123310"/>
                <a:gd name="connsiteY1" fmla="*/ 0 h 599367"/>
                <a:gd name="connsiteX2" fmla="*/ 1119924 w 1123310"/>
                <a:gd name="connsiteY2" fmla="*/ 599367 h 599367"/>
                <a:gd name="connsiteX3" fmla="*/ 110346 w 1123310"/>
                <a:gd name="connsiteY3" fmla="*/ 582990 h 599367"/>
                <a:gd name="connsiteX4" fmla="*/ 0 w 1123310"/>
                <a:gd name="connsiteY4" fmla="*/ 4379 h 599367"/>
                <a:gd name="connsiteX0" fmla="*/ 0 w 1123310"/>
                <a:gd name="connsiteY0" fmla="*/ 4379 h 599367"/>
                <a:gd name="connsiteX1" fmla="*/ 1119924 w 1123310"/>
                <a:gd name="connsiteY1" fmla="*/ 0 h 599367"/>
                <a:gd name="connsiteX2" fmla="*/ 1119924 w 1123310"/>
                <a:gd name="connsiteY2" fmla="*/ 599367 h 599367"/>
                <a:gd name="connsiteX3" fmla="*/ 179313 w 1123310"/>
                <a:gd name="connsiteY3" fmla="*/ 587369 h 599367"/>
                <a:gd name="connsiteX4" fmla="*/ 0 w 1123310"/>
                <a:gd name="connsiteY4" fmla="*/ 4379 h 599367"/>
                <a:gd name="connsiteX0" fmla="*/ 0 w 1123310"/>
                <a:gd name="connsiteY0" fmla="*/ 4379 h 599367"/>
                <a:gd name="connsiteX1" fmla="*/ 1119924 w 1123310"/>
                <a:gd name="connsiteY1" fmla="*/ 0 h 599367"/>
                <a:gd name="connsiteX2" fmla="*/ 1119924 w 1123310"/>
                <a:gd name="connsiteY2" fmla="*/ 599367 h 599367"/>
                <a:gd name="connsiteX3" fmla="*/ 124140 w 1123310"/>
                <a:gd name="connsiteY3" fmla="*/ 596126 h 599367"/>
                <a:gd name="connsiteX4" fmla="*/ 0 w 1123310"/>
                <a:gd name="connsiteY4" fmla="*/ 4379 h 599367"/>
                <a:gd name="connsiteX0" fmla="*/ 0 w 1123310"/>
                <a:gd name="connsiteY0" fmla="*/ 4379 h 599367"/>
                <a:gd name="connsiteX1" fmla="*/ 1119924 w 1123310"/>
                <a:gd name="connsiteY1" fmla="*/ 0 h 599367"/>
                <a:gd name="connsiteX2" fmla="*/ 1119924 w 1123310"/>
                <a:gd name="connsiteY2" fmla="*/ 599367 h 599367"/>
                <a:gd name="connsiteX3" fmla="*/ 124140 w 1123310"/>
                <a:gd name="connsiteY3" fmla="*/ 596126 h 599367"/>
                <a:gd name="connsiteX4" fmla="*/ 0 w 1123310"/>
                <a:gd name="connsiteY4" fmla="*/ 4379 h 599367"/>
                <a:gd name="connsiteX0" fmla="*/ 0 w 1123310"/>
                <a:gd name="connsiteY0" fmla="*/ 4379 h 599367"/>
                <a:gd name="connsiteX1" fmla="*/ 1119924 w 1123310"/>
                <a:gd name="connsiteY1" fmla="*/ 0 h 599367"/>
                <a:gd name="connsiteX2" fmla="*/ 1119924 w 1123310"/>
                <a:gd name="connsiteY2" fmla="*/ 599367 h 599367"/>
                <a:gd name="connsiteX3" fmla="*/ 124140 w 1123310"/>
                <a:gd name="connsiteY3" fmla="*/ 579296 h 599367"/>
                <a:gd name="connsiteX4" fmla="*/ 0 w 1123310"/>
                <a:gd name="connsiteY4" fmla="*/ 4379 h 599367"/>
                <a:gd name="connsiteX0" fmla="*/ 0 w 1123310"/>
                <a:gd name="connsiteY0" fmla="*/ 4379 h 607125"/>
                <a:gd name="connsiteX1" fmla="*/ 1119924 w 1123310"/>
                <a:gd name="connsiteY1" fmla="*/ 0 h 607125"/>
                <a:gd name="connsiteX2" fmla="*/ 1119924 w 1123310"/>
                <a:gd name="connsiteY2" fmla="*/ 599367 h 607125"/>
                <a:gd name="connsiteX3" fmla="*/ 132175 w 1123310"/>
                <a:gd name="connsiteY3" fmla="*/ 607125 h 607125"/>
                <a:gd name="connsiteX4" fmla="*/ 0 w 1123310"/>
                <a:gd name="connsiteY4" fmla="*/ 4379 h 607125"/>
                <a:gd name="connsiteX0" fmla="*/ 0 w 1123310"/>
                <a:gd name="connsiteY0" fmla="*/ 4379 h 615269"/>
                <a:gd name="connsiteX1" fmla="*/ 1119924 w 1123310"/>
                <a:gd name="connsiteY1" fmla="*/ 0 h 615269"/>
                <a:gd name="connsiteX2" fmla="*/ 1119924 w 1123310"/>
                <a:gd name="connsiteY2" fmla="*/ 615269 h 615269"/>
                <a:gd name="connsiteX3" fmla="*/ 132175 w 1123310"/>
                <a:gd name="connsiteY3" fmla="*/ 607125 h 615269"/>
                <a:gd name="connsiteX4" fmla="*/ 0 w 1123310"/>
                <a:gd name="connsiteY4" fmla="*/ 4379 h 6152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3310" h="615269">
                  <a:moveTo>
                    <a:pt x="0" y="4379"/>
                  </a:moveTo>
                  <a:lnTo>
                    <a:pt x="1119924" y="0"/>
                  </a:lnTo>
                  <a:cubicBezTo>
                    <a:pt x="1127544" y="493159"/>
                    <a:pt x="1119924" y="415480"/>
                    <a:pt x="1119924" y="615269"/>
                  </a:cubicBezTo>
                  <a:lnTo>
                    <a:pt x="132175" y="607125"/>
                  </a:lnTo>
                  <a:cubicBezTo>
                    <a:pt x="155179" y="535437"/>
                    <a:pt x="110346" y="407412"/>
                    <a:pt x="0" y="4379"/>
                  </a:cubicBezTo>
                  <a:close/>
                </a:path>
              </a:pathLst>
            </a:custGeom>
            <a:solidFill>
              <a:srgbClr val="30AD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正方形/長方形 12">
              <a:extLst>
                <a:ext uri="{FF2B5EF4-FFF2-40B4-BE49-F238E27FC236}">
                  <a16:creationId xmlns:a16="http://schemas.microsoft.com/office/drawing/2014/main" id="{A12F8F26-67C8-40CA-B13C-15C95371D28C}"/>
                </a:ext>
              </a:extLst>
            </p:cNvPr>
            <p:cNvSpPr/>
            <p:nvPr/>
          </p:nvSpPr>
          <p:spPr>
            <a:xfrm rot="10800000">
              <a:off x="2433523" y="3583543"/>
              <a:ext cx="1138409" cy="618240"/>
            </a:xfrm>
            <a:custGeom>
              <a:avLst/>
              <a:gdLst>
                <a:gd name="connsiteX0" fmla="*/ 0 w 1106130"/>
                <a:gd name="connsiteY0" fmla="*/ 0 h 599367"/>
                <a:gd name="connsiteX1" fmla="*/ 1106130 w 1106130"/>
                <a:gd name="connsiteY1" fmla="*/ 0 h 599367"/>
                <a:gd name="connsiteX2" fmla="*/ 1106130 w 1106130"/>
                <a:gd name="connsiteY2" fmla="*/ 599367 h 599367"/>
                <a:gd name="connsiteX3" fmla="*/ 0 w 1106130"/>
                <a:gd name="connsiteY3" fmla="*/ 599367 h 599367"/>
                <a:gd name="connsiteX4" fmla="*/ 0 w 1106130"/>
                <a:gd name="connsiteY4" fmla="*/ 0 h 599367"/>
                <a:gd name="connsiteX0" fmla="*/ 0 w 1106130"/>
                <a:gd name="connsiteY0" fmla="*/ 0 h 599367"/>
                <a:gd name="connsiteX1" fmla="*/ 1106130 w 1106130"/>
                <a:gd name="connsiteY1" fmla="*/ 0 h 599367"/>
                <a:gd name="connsiteX2" fmla="*/ 1106130 w 1106130"/>
                <a:gd name="connsiteY2" fmla="*/ 599367 h 599367"/>
                <a:gd name="connsiteX3" fmla="*/ 0 w 1106130"/>
                <a:gd name="connsiteY3" fmla="*/ 591747 h 599367"/>
                <a:gd name="connsiteX4" fmla="*/ 0 w 1106130"/>
                <a:gd name="connsiteY4" fmla="*/ 0 h 599367"/>
                <a:gd name="connsiteX0" fmla="*/ 0 w 1106130"/>
                <a:gd name="connsiteY0" fmla="*/ 0 h 599367"/>
                <a:gd name="connsiteX1" fmla="*/ 1106130 w 1106130"/>
                <a:gd name="connsiteY1" fmla="*/ 0 h 599367"/>
                <a:gd name="connsiteX2" fmla="*/ 1106130 w 1106130"/>
                <a:gd name="connsiteY2" fmla="*/ 599367 h 599367"/>
                <a:gd name="connsiteX3" fmla="*/ 0 w 1106130"/>
                <a:gd name="connsiteY3" fmla="*/ 591747 h 599367"/>
                <a:gd name="connsiteX4" fmla="*/ 0 w 1106130"/>
                <a:gd name="connsiteY4" fmla="*/ 0 h 599367"/>
                <a:gd name="connsiteX0" fmla="*/ 0 w 1106130"/>
                <a:gd name="connsiteY0" fmla="*/ 0 h 599367"/>
                <a:gd name="connsiteX1" fmla="*/ 1106130 w 1106130"/>
                <a:gd name="connsiteY1" fmla="*/ 0 h 599367"/>
                <a:gd name="connsiteX2" fmla="*/ 1106130 w 1106130"/>
                <a:gd name="connsiteY2" fmla="*/ 599367 h 599367"/>
                <a:gd name="connsiteX3" fmla="*/ 0 w 1106130"/>
                <a:gd name="connsiteY3" fmla="*/ 591747 h 599367"/>
                <a:gd name="connsiteX4" fmla="*/ 0 w 1106130"/>
                <a:gd name="connsiteY4" fmla="*/ 0 h 599367"/>
                <a:gd name="connsiteX0" fmla="*/ 0 w 1106130"/>
                <a:gd name="connsiteY0" fmla="*/ 0 h 599367"/>
                <a:gd name="connsiteX1" fmla="*/ 1106130 w 1106130"/>
                <a:gd name="connsiteY1" fmla="*/ 0 h 599367"/>
                <a:gd name="connsiteX2" fmla="*/ 1106130 w 1106130"/>
                <a:gd name="connsiteY2" fmla="*/ 599367 h 599367"/>
                <a:gd name="connsiteX3" fmla="*/ 0 w 1106130"/>
                <a:gd name="connsiteY3" fmla="*/ 591747 h 599367"/>
                <a:gd name="connsiteX4" fmla="*/ 0 w 1106130"/>
                <a:gd name="connsiteY4" fmla="*/ 0 h 599367"/>
                <a:gd name="connsiteX0" fmla="*/ 0 w 1106130"/>
                <a:gd name="connsiteY0" fmla="*/ 0 h 599367"/>
                <a:gd name="connsiteX1" fmla="*/ 1106130 w 1106130"/>
                <a:gd name="connsiteY1" fmla="*/ 0 h 599367"/>
                <a:gd name="connsiteX2" fmla="*/ 1106130 w 1106130"/>
                <a:gd name="connsiteY2" fmla="*/ 599367 h 599367"/>
                <a:gd name="connsiteX3" fmla="*/ 0 w 1106130"/>
                <a:gd name="connsiteY3" fmla="*/ 591747 h 599367"/>
                <a:gd name="connsiteX4" fmla="*/ 0 w 1106130"/>
                <a:gd name="connsiteY4" fmla="*/ 0 h 599367"/>
                <a:gd name="connsiteX0" fmla="*/ 0 w 1106130"/>
                <a:gd name="connsiteY0" fmla="*/ 0 h 599367"/>
                <a:gd name="connsiteX1" fmla="*/ 1106130 w 1106130"/>
                <a:gd name="connsiteY1" fmla="*/ 0 h 599367"/>
                <a:gd name="connsiteX2" fmla="*/ 1106130 w 1106130"/>
                <a:gd name="connsiteY2" fmla="*/ 599367 h 599367"/>
                <a:gd name="connsiteX3" fmla="*/ 0 w 1106130"/>
                <a:gd name="connsiteY3" fmla="*/ 591747 h 599367"/>
                <a:gd name="connsiteX4" fmla="*/ 0 w 1106130"/>
                <a:gd name="connsiteY4" fmla="*/ 0 h 599367"/>
                <a:gd name="connsiteX0" fmla="*/ 0 w 1109516"/>
                <a:gd name="connsiteY0" fmla="*/ 0 h 599367"/>
                <a:gd name="connsiteX1" fmla="*/ 1106130 w 1109516"/>
                <a:gd name="connsiteY1" fmla="*/ 0 h 599367"/>
                <a:gd name="connsiteX2" fmla="*/ 1106130 w 1109516"/>
                <a:gd name="connsiteY2" fmla="*/ 599367 h 599367"/>
                <a:gd name="connsiteX3" fmla="*/ 0 w 1109516"/>
                <a:gd name="connsiteY3" fmla="*/ 591747 h 599367"/>
                <a:gd name="connsiteX4" fmla="*/ 0 w 1109516"/>
                <a:gd name="connsiteY4" fmla="*/ 0 h 599367"/>
                <a:gd name="connsiteX0" fmla="*/ 0 w 1109516"/>
                <a:gd name="connsiteY0" fmla="*/ 0 h 599367"/>
                <a:gd name="connsiteX1" fmla="*/ 1106130 w 1109516"/>
                <a:gd name="connsiteY1" fmla="*/ 0 h 599367"/>
                <a:gd name="connsiteX2" fmla="*/ 1106130 w 1109516"/>
                <a:gd name="connsiteY2" fmla="*/ 599367 h 599367"/>
                <a:gd name="connsiteX3" fmla="*/ 0 w 1109516"/>
                <a:gd name="connsiteY3" fmla="*/ 591747 h 599367"/>
                <a:gd name="connsiteX4" fmla="*/ 0 w 1109516"/>
                <a:gd name="connsiteY4" fmla="*/ 0 h 599367"/>
                <a:gd name="connsiteX0" fmla="*/ 0 w 1109516"/>
                <a:gd name="connsiteY0" fmla="*/ 0 h 599367"/>
                <a:gd name="connsiteX1" fmla="*/ 1106130 w 1109516"/>
                <a:gd name="connsiteY1" fmla="*/ 0 h 599367"/>
                <a:gd name="connsiteX2" fmla="*/ 1106130 w 1109516"/>
                <a:gd name="connsiteY2" fmla="*/ 599367 h 599367"/>
                <a:gd name="connsiteX3" fmla="*/ 0 w 1109516"/>
                <a:gd name="connsiteY3" fmla="*/ 591747 h 599367"/>
                <a:gd name="connsiteX4" fmla="*/ 0 w 1109516"/>
                <a:gd name="connsiteY4" fmla="*/ 0 h 599367"/>
                <a:gd name="connsiteX0" fmla="*/ 0 w 1109516"/>
                <a:gd name="connsiteY0" fmla="*/ 542 h 599909"/>
                <a:gd name="connsiteX1" fmla="*/ 1106130 w 1109516"/>
                <a:gd name="connsiteY1" fmla="*/ 542 h 599909"/>
                <a:gd name="connsiteX2" fmla="*/ 1106130 w 1109516"/>
                <a:gd name="connsiteY2" fmla="*/ 599909 h 599909"/>
                <a:gd name="connsiteX3" fmla="*/ 0 w 1109516"/>
                <a:gd name="connsiteY3" fmla="*/ 592289 h 599909"/>
                <a:gd name="connsiteX4" fmla="*/ 0 w 1109516"/>
                <a:gd name="connsiteY4" fmla="*/ 542 h 599909"/>
                <a:gd name="connsiteX0" fmla="*/ 19050 w 1109516"/>
                <a:gd name="connsiteY0" fmla="*/ 510 h 622737"/>
                <a:gd name="connsiteX1" fmla="*/ 1106130 w 1109516"/>
                <a:gd name="connsiteY1" fmla="*/ 23370 h 622737"/>
                <a:gd name="connsiteX2" fmla="*/ 1106130 w 1109516"/>
                <a:gd name="connsiteY2" fmla="*/ 622737 h 622737"/>
                <a:gd name="connsiteX3" fmla="*/ 0 w 1109516"/>
                <a:gd name="connsiteY3" fmla="*/ 615117 h 622737"/>
                <a:gd name="connsiteX4" fmla="*/ 19050 w 1109516"/>
                <a:gd name="connsiteY4" fmla="*/ 510 h 622737"/>
                <a:gd name="connsiteX0" fmla="*/ 19050 w 1109516"/>
                <a:gd name="connsiteY0" fmla="*/ 538 h 603715"/>
                <a:gd name="connsiteX1" fmla="*/ 1106130 w 1109516"/>
                <a:gd name="connsiteY1" fmla="*/ 4348 h 603715"/>
                <a:gd name="connsiteX2" fmla="*/ 1106130 w 1109516"/>
                <a:gd name="connsiteY2" fmla="*/ 603715 h 603715"/>
                <a:gd name="connsiteX3" fmla="*/ 0 w 1109516"/>
                <a:gd name="connsiteY3" fmla="*/ 596095 h 603715"/>
                <a:gd name="connsiteX4" fmla="*/ 19050 w 1109516"/>
                <a:gd name="connsiteY4" fmla="*/ 538 h 603715"/>
                <a:gd name="connsiteX0" fmla="*/ 19050 w 1106789"/>
                <a:gd name="connsiteY0" fmla="*/ 538 h 603715"/>
                <a:gd name="connsiteX1" fmla="*/ 1106130 w 1106789"/>
                <a:gd name="connsiteY1" fmla="*/ 4348 h 603715"/>
                <a:gd name="connsiteX2" fmla="*/ 1052790 w 1106789"/>
                <a:gd name="connsiteY2" fmla="*/ 603715 h 603715"/>
                <a:gd name="connsiteX3" fmla="*/ 0 w 1106789"/>
                <a:gd name="connsiteY3" fmla="*/ 596095 h 603715"/>
                <a:gd name="connsiteX4" fmla="*/ 19050 w 1106789"/>
                <a:gd name="connsiteY4" fmla="*/ 538 h 603715"/>
                <a:gd name="connsiteX0" fmla="*/ 19050 w 1108749"/>
                <a:gd name="connsiteY0" fmla="*/ 538 h 607525"/>
                <a:gd name="connsiteX1" fmla="*/ 1106130 w 1108749"/>
                <a:gd name="connsiteY1" fmla="*/ 4348 h 607525"/>
                <a:gd name="connsiteX2" fmla="*/ 1102320 w 1108749"/>
                <a:gd name="connsiteY2" fmla="*/ 607525 h 607525"/>
                <a:gd name="connsiteX3" fmla="*/ 0 w 1108749"/>
                <a:gd name="connsiteY3" fmla="*/ 596095 h 607525"/>
                <a:gd name="connsiteX4" fmla="*/ 19050 w 1108749"/>
                <a:gd name="connsiteY4" fmla="*/ 538 h 607525"/>
                <a:gd name="connsiteX0" fmla="*/ 19050 w 1102320"/>
                <a:gd name="connsiteY0" fmla="*/ 538 h 607525"/>
                <a:gd name="connsiteX1" fmla="*/ 988020 w 1102320"/>
                <a:gd name="connsiteY1" fmla="*/ 23398 h 607525"/>
                <a:gd name="connsiteX2" fmla="*/ 1102320 w 1102320"/>
                <a:gd name="connsiteY2" fmla="*/ 607525 h 607525"/>
                <a:gd name="connsiteX3" fmla="*/ 0 w 1102320"/>
                <a:gd name="connsiteY3" fmla="*/ 596095 h 607525"/>
                <a:gd name="connsiteX4" fmla="*/ 19050 w 1102320"/>
                <a:gd name="connsiteY4" fmla="*/ 538 h 607525"/>
                <a:gd name="connsiteX0" fmla="*/ 19050 w 1105706"/>
                <a:gd name="connsiteY0" fmla="*/ 19050 h 626037"/>
                <a:gd name="connsiteX1" fmla="*/ 1102320 w 1105706"/>
                <a:gd name="connsiteY1" fmla="*/ 0 h 626037"/>
                <a:gd name="connsiteX2" fmla="*/ 1102320 w 1105706"/>
                <a:gd name="connsiteY2" fmla="*/ 626037 h 626037"/>
                <a:gd name="connsiteX3" fmla="*/ 0 w 1105706"/>
                <a:gd name="connsiteY3" fmla="*/ 614607 h 626037"/>
                <a:gd name="connsiteX4" fmla="*/ 19050 w 1105706"/>
                <a:gd name="connsiteY4" fmla="*/ 19050 h 626037"/>
                <a:gd name="connsiteX0" fmla="*/ 19050 w 1119115"/>
                <a:gd name="connsiteY0" fmla="*/ 3810 h 610797"/>
                <a:gd name="connsiteX1" fmla="*/ 1117560 w 1119115"/>
                <a:gd name="connsiteY1" fmla="*/ 0 h 610797"/>
                <a:gd name="connsiteX2" fmla="*/ 1102320 w 1119115"/>
                <a:gd name="connsiteY2" fmla="*/ 610797 h 610797"/>
                <a:gd name="connsiteX3" fmla="*/ 0 w 1119115"/>
                <a:gd name="connsiteY3" fmla="*/ 599367 h 610797"/>
                <a:gd name="connsiteX4" fmla="*/ 19050 w 1119115"/>
                <a:gd name="connsiteY4" fmla="*/ 3810 h 610797"/>
                <a:gd name="connsiteX0" fmla="*/ 95250 w 1119115"/>
                <a:gd name="connsiteY0" fmla="*/ 526 h 615133"/>
                <a:gd name="connsiteX1" fmla="*/ 1117560 w 1119115"/>
                <a:gd name="connsiteY1" fmla="*/ 4336 h 615133"/>
                <a:gd name="connsiteX2" fmla="*/ 1102320 w 1119115"/>
                <a:gd name="connsiteY2" fmla="*/ 615133 h 615133"/>
                <a:gd name="connsiteX3" fmla="*/ 0 w 1119115"/>
                <a:gd name="connsiteY3" fmla="*/ 603703 h 615133"/>
                <a:gd name="connsiteX4" fmla="*/ 95250 w 1119115"/>
                <a:gd name="connsiteY4" fmla="*/ 526 h 615133"/>
                <a:gd name="connsiteX0" fmla="*/ 190500 w 1119115"/>
                <a:gd name="connsiteY0" fmla="*/ 526 h 615133"/>
                <a:gd name="connsiteX1" fmla="*/ 1117560 w 1119115"/>
                <a:gd name="connsiteY1" fmla="*/ 4336 h 615133"/>
                <a:gd name="connsiteX2" fmla="*/ 1102320 w 1119115"/>
                <a:gd name="connsiteY2" fmla="*/ 615133 h 615133"/>
                <a:gd name="connsiteX3" fmla="*/ 0 w 1119115"/>
                <a:gd name="connsiteY3" fmla="*/ 603703 h 615133"/>
                <a:gd name="connsiteX4" fmla="*/ 190500 w 1119115"/>
                <a:gd name="connsiteY4" fmla="*/ 526 h 615133"/>
                <a:gd name="connsiteX0" fmla="*/ 125730 w 1119115"/>
                <a:gd name="connsiteY0" fmla="*/ 515 h 622742"/>
                <a:gd name="connsiteX1" fmla="*/ 1117560 w 1119115"/>
                <a:gd name="connsiteY1" fmla="*/ 11945 h 622742"/>
                <a:gd name="connsiteX2" fmla="*/ 1102320 w 1119115"/>
                <a:gd name="connsiteY2" fmla="*/ 622742 h 622742"/>
                <a:gd name="connsiteX3" fmla="*/ 0 w 1119115"/>
                <a:gd name="connsiteY3" fmla="*/ 611312 h 622742"/>
                <a:gd name="connsiteX4" fmla="*/ 125730 w 1119115"/>
                <a:gd name="connsiteY4" fmla="*/ 515 h 622742"/>
                <a:gd name="connsiteX0" fmla="*/ 110490 w 1119115"/>
                <a:gd name="connsiteY0" fmla="*/ 510 h 626547"/>
                <a:gd name="connsiteX1" fmla="*/ 1117560 w 1119115"/>
                <a:gd name="connsiteY1" fmla="*/ 15750 h 626547"/>
                <a:gd name="connsiteX2" fmla="*/ 1102320 w 1119115"/>
                <a:gd name="connsiteY2" fmla="*/ 626547 h 626547"/>
                <a:gd name="connsiteX3" fmla="*/ 0 w 1119115"/>
                <a:gd name="connsiteY3" fmla="*/ 615117 h 626547"/>
                <a:gd name="connsiteX4" fmla="*/ 110490 w 1119115"/>
                <a:gd name="connsiteY4" fmla="*/ 510 h 626547"/>
                <a:gd name="connsiteX0" fmla="*/ 110490 w 1119115"/>
                <a:gd name="connsiteY0" fmla="*/ 510 h 626547"/>
                <a:gd name="connsiteX1" fmla="*/ 1117560 w 1119115"/>
                <a:gd name="connsiteY1" fmla="*/ 15750 h 626547"/>
                <a:gd name="connsiteX2" fmla="*/ 1102320 w 1119115"/>
                <a:gd name="connsiteY2" fmla="*/ 626547 h 626547"/>
                <a:gd name="connsiteX3" fmla="*/ 0 w 1119115"/>
                <a:gd name="connsiteY3" fmla="*/ 615117 h 626547"/>
                <a:gd name="connsiteX4" fmla="*/ 110490 w 1119115"/>
                <a:gd name="connsiteY4" fmla="*/ 510 h 626547"/>
                <a:gd name="connsiteX0" fmla="*/ 125730 w 1134355"/>
                <a:gd name="connsiteY0" fmla="*/ 526 h 626563"/>
                <a:gd name="connsiteX1" fmla="*/ 1132800 w 1134355"/>
                <a:gd name="connsiteY1" fmla="*/ 15766 h 626563"/>
                <a:gd name="connsiteX2" fmla="*/ 1117560 w 1134355"/>
                <a:gd name="connsiteY2" fmla="*/ 626563 h 626563"/>
                <a:gd name="connsiteX3" fmla="*/ 0 w 1134355"/>
                <a:gd name="connsiteY3" fmla="*/ 603703 h 626563"/>
                <a:gd name="connsiteX4" fmla="*/ 125730 w 1134355"/>
                <a:gd name="connsiteY4" fmla="*/ 526 h 626563"/>
                <a:gd name="connsiteX0" fmla="*/ 129540 w 1138165"/>
                <a:gd name="connsiteY0" fmla="*/ 531 h 626568"/>
                <a:gd name="connsiteX1" fmla="*/ 1136610 w 1138165"/>
                <a:gd name="connsiteY1" fmla="*/ 15771 h 626568"/>
                <a:gd name="connsiteX2" fmla="*/ 1121370 w 1138165"/>
                <a:gd name="connsiteY2" fmla="*/ 626568 h 626568"/>
                <a:gd name="connsiteX3" fmla="*/ 0 w 1138165"/>
                <a:gd name="connsiteY3" fmla="*/ 599898 h 626568"/>
                <a:gd name="connsiteX4" fmla="*/ 129540 w 1138165"/>
                <a:gd name="connsiteY4" fmla="*/ 531 h 626568"/>
                <a:gd name="connsiteX0" fmla="*/ 129540 w 1138409"/>
                <a:gd name="connsiteY0" fmla="*/ 531 h 607518"/>
                <a:gd name="connsiteX1" fmla="*/ 1136610 w 1138409"/>
                <a:gd name="connsiteY1" fmla="*/ 15771 h 607518"/>
                <a:gd name="connsiteX2" fmla="*/ 1125180 w 1138409"/>
                <a:gd name="connsiteY2" fmla="*/ 607518 h 607518"/>
                <a:gd name="connsiteX3" fmla="*/ 0 w 1138409"/>
                <a:gd name="connsiteY3" fmla="*/ 599898 h 607518"/>
                <a:gd name="connsiteX4" fmla="*/ 129540 w 1138409"/>
                <a:gd name="connsiteY4" fmla="*/ 531 h 607518"/>
                <a:gd name="connsiteX0" fmla="*/ 217004 w 1138409"/>
                <a:gd name="connsiteY0" fmla="*/ 544 h 599774"/>
                <a:gd name="connsiteX1" fmla="*/ 1136610 w 1138409"/>
                <a:gd name="connsiteY1" fmla="*/ 8027 h 599774"/>
                <a:gd name="connsiteX2" fmla="*/ 1125180 w 1138409"/>
                <a:gd name="connsiteY2" fmla="*/ 599774 h 599774"/>
                <a:gd name="connsiteX3" fmla="*/ 0 w 1138409"/>
                <a:gd name="connsiteY3" fmla="*/ 592154 h 599774"/>
                <a:gd name="connsiteX4" fmla="*/ 217004 w 1138409"/>
                <a:gd name="connsiteY4" fmla="*/ 544 h 599774"/>
                <a:gd name="connsiteX0" fmla="*/ 149418 w 1138409"/>
                <a:gd name="connsiteY0" fmla="*/ 537 h 603645"/>
                <a:gd name="connsiteX1" fmla="*/ 1136610 w 1138409"/>
                <a:gd name="connsiteY1" fmla="*/ 11898 h 603645"/>
                <a:gd name="connsiteX2" fmla="*/ 1125180 w 1138409"/>
                <a:gd name="connsiteY2" fmla="*/ 603645 h 603645"/>
                <a:gd name="connsiteX3" fmla="*/ 0 w 1138409"/>
                <a:gd name="connsiteY3" fmla="*/ 596025 h 603645"/>
                <a:gd name="connsiteX4" fmla="*/ 149418 w 1138409"/>
                <a:gd name="connsiteY4" fmla="*/ 537 h 603645"/>
                <a:gd name="connsiteX0" fmla="*/ 149418 w 1138409"/>
                <a:gd name="connsiteY0" fmla="*/ 440 h 603548"/>
                <a:gd name="connsiteX1" fmla="*/ 1136610 w 1138409"/>
                <a:gd name="connsiteY1" fmla="*/ 11801 h 603548"/>
                <a:gd name="connsiteX2" fmla="*/ 1125180 w 1138409"/>
                <a:gd name="connsiteY2" fmla="*/ 603548 h 603548"/>
                <a:gd name="connsiteX3" fmla="*/ 0 w 1138409"/>
                <a:gd name="connsiteY3" fmla="*/ 595928 h 603548"/>
                <a:gd name="connsiteX4" fmla="*/ 149418 w 1138409"/>
                <a:gd name="connsiteY4" fmla="*/ 440 h 603548"/>
                <a:gd name="connsiteX0" fmla="*/ 149418 w 1138409"/>
                <a:gd name="connsiteY0" fmla="*/ 0 h 603108"/>
                <a:gd name="connsiteX1" fmla="*/ 1136610 w 1138409"/>
                <a:gd name="connsiteY1" fmla="*/ 11361 h 603108"/>
                <a:gd name="connsiteX2" fmla="*/ 1125180 w 1138409"/>
                <a:gd name="connsiteY2" fmla="*/ 603108 h 603108"/>
                <a:gd name="connsiteX3" fmla="*/ 0 w 1138409"/>
                <a:gd name="connsiteY3" fmla="*/ 595488 h 603108"/>
                <a:gd name="connsiteX4" fmla="*/ 149418 w 1138409"/>
                <a:gd name="connsiteY4" fmla="*/ 0 h 603108"/>
                <a:gd name="connsiteX0" fmla="*/ 149418 w 1138409"/>
                <a:gd name="connsiteY0" fmla="*/ 0 h 603108"/>
                <a:gd name="connsiteX1" fmla="*/ 1136610 w 1138409"/>
                <a:gd name="connsiteY1" fmla="*/ 11361 h 603108"/>
                <a:gd name="connsiteX2" fmla="*/ 1125180 w 1138409"/>
                <a:gd name="connsiteY2" fmla="*/ 603108 h 603108"/>
                <a:gd name="connsiteX3" fmla="*/ 0 w 1138409"/>
                <a:gd name="connsiteY3" fmla="*/ 595488 h 603108"/>
                <a:gd name="connsiteX4" fmla="*/ 149418 w 1138409"/>
                <a:gd name="connsiteY4" fmla="*/ 0 h 6031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8409" h="603108">
                  <a:moveTo>
                    <a:pt x="149418" y="0"/>
                  </a:moveTo>
                  <a:lnTo>
                    <a:pt x="1136610" y="11361"/>
                  </a:lnTo>
                  <a:cubicBezTo>
                    <a:pt x="1144230" y="504520"/>
                    <a:pt x="1125180" y="403319"/>
                    <a:pt x="1125180" y="603108"/>
                  </a:cubicBezTo>
                  <a:lnTo>
                    <a:pt x="0" y="595488"/>
                  </a:lnTo>
                  <a:cubicBezTo>
                    <a:pt x="59634" y="414915"/>
                    <a:pt x="177910" y="45942"/>
                    <a:pt x="149418" y="0"/>
                  </a:cubicBezTo>
                  <a:close/>
                </a:path>
              </a:pathLst>
            </a:custGeom>
            <a:solidFill>
              <a:srgbClr val="30AD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242B098C-2DDC-45D4-BC6D-D4116916DDD5}"/>
                </a:ext>
              </a:extLst>
            </p:cNvPr>
            <p:cNvSpPr txBox="1"/>
            <p:nvPr/>
          </p:nvSpPr>
          <p:spPr>
            <a:xfrm>
              <a:off x="2585682" y="3683172"/>
              <a:ext cx="768159" cy="400110"/>
            </a:xfrm>
            <a:prstGeom prst="rect">
              <a:avLst/>
            </a:prstGeom>
            <a:noFill/>
            <a:scene3d>
              <a:camera prst="perspectiveBelow"/>
              <a:lightRig rig="threePt" dir="t"/>
            </a:scene3d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dirty="0">
                  <a:solidFill>
                    <a:schemeClr val="bg1"/>
                  </a:solidFill>
                </a:rPr>
                <a:t>広 告</a:t>
              </a:r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F3B8F70F-A597-4345-B1EE-5798B6AF4465}"/>
                </a:ext>
              </a:extLst>
            </p:cNvPr>
            <p:cNvSpPr txBox="1"/>
            <p:nvPr/>
          </p:nvSpPr>
          <p:spPr>
            <a:xfrm>
              <a:off x="1476166" y="3683172"/>
              <a:ext cx="768159" cy="400110"/>
            </a:xfrm>
            <a:prstGeom prst="rect">
              <a:avLst/>
            </a:prstGeom>
            <a:noFill/>
            <a:scene3d>
              <a:camera prst="perspectiveBelow"/>
              <a:lightRig rig="threePt" dir="t"/>
            </a:scene3d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dirty="0">
                  <a:solidFill>
                    <a:schemeClr val="bg1"/>
                  </a:solidFill>
                </a:rPr>
                <a:t>広 告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3876</TotalTime>
  <Words>221</Words>
  <Application>Microsoft Office PowerPoint</Application>
  <PresentationFormat>A4 210 x 297 mm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HG創英角ｺﾞｼｯｸUB</vt:lpstr>
      <vt:lpstr>ＭＳ Ｐゴシック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Company>北陸鉄道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k.nanbu</dc:creator>
  <cp:lastModifiedBy>user</cp:lastModifiedBy>
  <cp:revision>215</cp:revision>
  <cp:lastPrinted>2023-05-17T01:28:24Z</cp:lastPrinted>
  <dcterms:created xsi:type="dcterms:W3CDTF">2011-09-30T10:37:53Z</dcterms:created>
  <dcterms:modified xsi:type="dcterms:W3CDTF">2023-05-19T04:17:10Z</dcterms:modified>
</cp:coreProperties>
</file>