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07" d="100"/>
          <a:sy n="107" d="100"/>
        </p:scale>
        <p:origin x="146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2023/4/21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北陸鉄道バス：広告媒体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バス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運転席後ろ額面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47696"/>
              </p:ext>
            </p:extLst>
          </p:nvPr>
        </p:nvGraphicFramePr>
        <p:xfrm>
          <a:off x="532504" y="1995006"/>
          <a:ext cx="8835614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109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120016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43240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77249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6,600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427556" y="1740793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450645" y="2585136"/>
            <a:ext cx="3547614" cy="42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ポスター製作費が別途必要ですが、ご納品の場合は不要です。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取付・取外し合わせて作業料（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440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円／枚）が別途必要です。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19734"/>
              </p:ext>
            </p:extLst>
          </p:nvPr>
        </p:nvGraphicFramePr>
        <p:xfrm>
          <a:off x="3923369" y="3027193"/>
          <a:ext cx="5490597" cy="283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997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4167600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3735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バス車内　運転席後部上方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8197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石川県内全域の北鉄グループ営業所単位でご指定いただけます。営業所ごとの担当エリアはお問い合わせ</a:t>
                      </a:r>
                      <a:r>
                        <a:rPr kumimoji="1" lang="ja-JP" altLang="en-US" sz="11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ください。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098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539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39516" y="1348663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バス車内どこからでも乗客の目に触れる視認性に優れた広告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C8E35D-7CE6-49F6-BB1B-1DC9849CE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55" t="31946" r="60380" b="20765"/>
          <a:stretch/>
        </p:blipFill>
        <p:spPr>
          <a:xfrm>
            <a:off x="582704" y="3040172"/>
            <a:ext cx="3233034" cy="3031832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26D42B-7E5E-46F0-A2D1-6D153DF8B0F6}"/>
              </a:ext>
            </a:extLst>
          </p:cNvPr>
          <p:cNvSpPr/>
          <p:nvPr/>
        </p:nvSpPr>
        <p:spPr>
          <a:xfrm>
            <a:off x="1427783" y="3555984"/>
            <a:ext cx="1650506" cy="1374220"/>
          </a:xfrm>
          <a:custGeom>
            <a:avLst/>
            <a:gdLst>
              <a:gd name="connsiteX0" fmla="*/ 0 w 1103659"/>
              <a:gd name="connsiteY0" fmla="*/ 0 h 603256"/>
              <a:gd name="connsiteX1" fmla="*/ 1103659 w 1103659"/>
              <a:gd name="connsiteY1" fmla="*/ 0 h 603256"/>
              <a:gd name="connsiteX2" fmla="*/ 1103659 w 1103659"/>
              <a:gd name="connsiteY2" fmla="*/ 603256 h 603256"/>
              <a:gd name="connsiteX3" fmla="*/ 0 w 1103659"/>
              <a:gd name="connsiteY3" fmla="*/ 603256 h 603256"/>
              <a:gd name="connsiteX4" fmla="*/ 0 w 1103659"/>
              <a:gd name="connsiteY4" fmla="*/ 0 h 603256"/>
              <a:gd name="connsiteX0" fmla="*/ 0 w 1632576"/>
              <a:gd name="connsiteY0" fmla="*/ 0 h 1374220"/>
              <a:gd name="connsiteX1" fmla="*/ 1103659 w 1632576"/>
              <a:gd name="connsiteY1" fmla="*/ 0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0 w 1632576"/>
              <a:gd name="connsiteY0" fmla="*/ 0 h 1374220"/>
              <a:gd name="connsiteX1" fmla="*/ 1596718 w 1632576"/>
              <a:gd name="connsiteY1" fmla="*/ 215153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17930 w 1650506"/>
              <a:gd name="connsiteY0" fmla="*/ 0 h 1374220"/>
              <a:gd name="connsiteX1" fmla="*/ 1614648 w 1650506"/>
              <a:gd name="connsiteY1" fmla="*/ 215153 h 1374220"/>
              <a:gd name="connsiteX2" fmla="*/ 1650506 w 1650506"/>
              <a:gd name="connsiteY2" fmla="*/ 1374220 h 1374220"/>
              <a:gd name="connsiteX3" fmla="*/ 0 w 1650506"/>
              <a:gd name="connsiteY3" fmla="*/ 1284574 h 1374220"/>
              <a:gd name="connsiteX4" fmla="*/ 17930 w 1650506"/>
              <a:gd name="connsiteY4" fmla="*/ 0 h 137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506" h="1374220">
                <a:moveTo>
                  <a:pt x="17930" y="0"/>
                </a:moveTo>
                <a:lnTo>
                  <a:pt x="1614648" y="215153"/>
                </a:lnTo>
                <a:lnTo>
                  <a:pt x="1650506" y="1374220"/>
                </a:lnTo>
                <a:lnTo>
                  <a:pt x="0" y="1284574"/>
                </a:lnTo>
                <a:lnTo>
                  <a:pt x="17930" y="0"/>
                </a:lnTo>
                <a:close/>
              </a:path>
            </a:pathLst>
          </a:custGeom>
          <a:solidFill>
            <a:srgbClr val="30A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F56F96-1FD6-4140-AE0D-57C125BC0BD8}"/>
              </a:ext>
            </a:extLst>
          </p:cNvPr>
          <p:cNvSpPr txBox="1"/>
          <p:nvPr/>
        </p:nvSpPr>
        <p:spPr>
          <a:xfrm rot="233483">
            <a:off x="1167840" y="3969757"/>
            <a:ext cx="1873856" cy="584775"/>
          </a:xfrm>
          <a:custGeom>
            <a:avLst/>
            <a:gdLst>
              <a:gd name="connsiteX0" fmla="*/ 0 w 975168"/>
              <a:gd name="connsiteY0" fmla="*/ 0 h 369332"/>
              <a:gd name="connsiteX1" fmla="*/ 975168 w 975168"/>
              <a:gd name="connsiteY1" fmla="*/ 0 h 369332"/>
              <a:gd name="connsiteX2" fmla="*/ 975168 w 975168"/>
              <a:gd name="connsiteY2" fmla="*/ 369332 h 369332"/>
              <a:gd name="connsiteX3" fmla="*/ 0 w 975168"/>
              <a:gd name="connsiteY3" fmla="*/ 369332 h 369332"/>
              <a:gd name="connsiteX4" fmla="*/ 0 w 975168"/>
              <a:gd name="connsiteY4" fmla="*/ 0 h 369332"/>
              <a:gd name="connsiteX0" fmla="*/ 0 w 1100674"/>
              <a:gd name="connsiteY0" fmla="*/ 0 h 512768"/>
              <a:gd name="connsiteX1" fmla="*/ 975168 w 1100674"/>
              <a:gd name="connsiteY1" fmla="*/ 0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0 w 1100674"/>
              <a:gd name="connsiteY0" fmla="*/ 0 h 512768"/>
              <a:gd name="connsiteX1" fmla="*/ 1064815 w 1100674"/>
              <a:gd name="connsiteY1" fmla="*/ 143435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35859 w 1136533"/>
              <a:gd name="connsiteY0" fmla="*/ 0 h 512768"/>
              <a:gd name="connsiteX1" fmla="*/ 1100674 w 1136533"/>
              <a:gd name="connsiteY1" fmla="*/ 143435 h 512768"/>
              <a:gd name="connsiteX2" fmla="*/ 1136533 w 1136533"/>
              <a:gd name="connsiteY2" fmla="*/ 512768 h 512768"/>
              <a:gd name="connsiteX3" fmla="*/ 0 w 1136533"/>
              <a:gd name="connsiteY3" fmla="*/ 396226 h 512768"/>
              <a:gd name="connsiteX4" fmla="*/ 35859 w 1136533"/>
              <a:gd name="connsiteY4" fmla="*/ 0 h 512768"/>
              <a:gd name="connsiteX0" fmla="*/ 0 w 1539944"/>
              <a:gd name="connsiteY0" fmla="*/ 0 h 1005827"/>
              <a:gd name="connsiteX1" fmla="*/ 1504085 w 1539944"/>
              <a:gd name="connsiteY1" fmla="*/ 636494 h 1005827"/>
              <a:gd name="connsiteX2" fmla="*/ 1539944 w 1539944"/>
              <a:gd name="connsiteY2" fmla="*/ 1005827 h 1005827"/>
              <a:gd name="connsiteX3" fmla="*/ 403411 w 1539944"/>
              <a:gd name="connsiteY3" fmla="*/ 889285 h 1005827"/>
              <a:gd name="connsiteX4" fmla="*/ 0 w 1539944"/>
              <a:gd name="connsiteY4" fmla="*/ 0 h 1005827"/>
              <a:gd name="connsiteX0" fmla="*/ 17931 w 1557875"/>
              <a:gd name="connsiteY0" fmla="*/ 0 h 1409238"/>
              <a:gd name="connsiteX1" fmla="*/ 1522016 w 1557875"/>
              <a:gd name="connsiteY1" fmla="*/ 636494 h 1409238"/>
              <a:gd name="connsiteX2" fmla="*/ 1557875 w 1557875"/>
              <a:gd name="connsiteY2" fmla="*/ 1005827 h 1409238"/>
              <a:gd name="connsiteX3" fmla="*/ 0 w 1557875"/>
              <a:gd name="connsiteY3" fmla="*/ 1409238 h 1409238"/>
              <a:gd name="connsiteX4" fmla="*/ 17931 w 1557875"/>
              <a:gd name="connsiteY4" fmla="*/ 0 h 1409238"/>
              <a:gd name="connsiteX0" fmla="*/ 17931 w 1692346"/>
              <a:gd name="connsiteY0" fmla="*/ 0 h 1463027"/>
              <a:gd name="connsiteX1" fmla="*/ 1522016 w 1692346"/>
              <a:gd name="connsiteY1" fmla="*/ 636494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  <a:gd name="connsiteX0" fmla="*/ 17931 w 1692346"/>
              <a:gd name="connsiteY0" fmla="*/ 0 h 1463027"/>
              <a:gd name="connsiteX1" fmla="*/ 1656487 w 1692346"/>
              <a:gd name="connsiteY1" fmla="*/ 242047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346" h="1463027">
                <a:moveTo>
                  <a:pt x="17931" y="0"/>
                </a:moveTo>
                <a:lnTo>
                  <a:pt x="1656487" y="242047"/>
                </a:lnTo>
                <a:lnTo>
                  <a:pt x="1692346" y="1463027"/>
                </a:lnTo>
                <a:lnTo>
                  <a:pt x="0" y="1409238"/>
                </a:lnTo>
                <a:lnTo>
                  <a:pt x="17931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　　　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広　告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AA6B370-AE8C-425D-9D12-4E2211273322}"/>
              </a:ext>
            </a:extLst>
          </p:cNvPr>
          <p:cNvGrpSpPr/>
          <p:nvPr/>
        </p:nvGrpSpPr>
        <p:grpSpPr>
          <a:xfrm>
            <a:off x="5454712" y="4335077"/>
            <a:ext cx="1458526" cy="952679"/>
            <a:chOff x="5540918" y="4538516"/>
            <a:chExt cx="1188001" cy="814098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8B636B5-9643-4C49-9E12-E83242F6913B}"/>
                </a:ext>
              </a:extLst>
            </p:cNvPr>
            <p:cNvSpPr/>
            <p:nvPr/>
          </p:nvSpPr>
          <p:spPr>
            <a:xfrm>
              <a:off x="5857113" y="4543410"/>
              <a:ext cx="871122" cy="605394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EA47967-664C-4E72-B672-0A8C234494BF}"/>
                </a:ext>
              </a:extLst>
            </p:cNvPr>
            <p:cNvCxnSpPr/>
            <p:nvPr/>
          </p:nvCxnSpPr>
          <p:spPr>
            <a:xfrm>
              <a:off x="6728919" y="5071718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813414C-B097-4CE8-9AB4-5CED8738E048}"/>
                </a:ext>
              </a:extLst>
            </p:cNvPr>
            <p:cNvCxnSpPr/>
            <p:nvPr/>
          </p:nvCxnSpPr>
          <p:spPr>
            <a:xfrm>
              <a:off x="5857107" y="5078506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E7D7B36-9A98-4CA3-A851-C3B49CB7C734}"/>
                </a:ext>
              </a:extLst>
            </p:cNvPr>
            <p:cNvCxnSpPr/>
            <p:nvPr/>
          </p:nvCxnSpPr>
          <p:spPr>
            <a:xfrm>
              <a:off x="6465308" y="5219111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BE579C1B-D998-4224-8BF6-FB8916EF6880}"/>
                </a:ext>
              </a:extLst>
            </p:cNvPr>
            <p:cNvCxnSpPr>
              <a:cxnSpLocks/>
            </p:cNvCxnSpPr>
            <p:nvPr/>
          </p:nvCxnSpPr>
          <p:spPr>
            <a:xfrm rot="-10800000">
              <a:off x="5857107" y="5212027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8701299-558F-41BB-87AA-10AD975E797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67103" y="4268516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E5EB0E7-1F95-4F18-9179-28F40992FD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74895" y="4878372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2EC1960-4B57-4A51-90D7-62C43F76BA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25879" y="4627918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3CBC56A-B238-4AF2-A823-A90787769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27422" y="5062154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CBB82E1-3CCC-4A57-87CA-A3990CB99FB7}"/>
                </a:ext>
              </a:extLst>
            </p:cNvPr>
            <p:cNvSpPr txBox="1"/>
            <p:nvPr/>
          </p:nvSpPr>
          <p:spPr>
            <a:xfrm>
              <a:off x="5540918" y="4772155"/>
              <a:ext cx="413630" cy="210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364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529B3AD-0C70-4636-988A-0C145C86B66B}"/>
                </a:ext>
              </a:extLst>
            </p:cNvPr>
            <p:cNvSpPr txBox="1"/>
            <p:nvPr/>
          </p:nvSpPr>
          <p:spPr>
            <a:xfrm>
              <a:off x="6126341" y="5142210"/>
              <a:ext cx="439286" cy="210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515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7C1D03-8F0B-42A3-95C9-81EFD5115060}"/>
              </a:ext>
            </a:extLst>
          </p:cNvPr>
          <p:cNvSpPr txBox="1"/>
          <p:nvPr/>
        </p:nvSpPr>
        <p:spPr>
          <a:xfrm>
            <a:off x="7055849" y="4396241"/>
            <a:ext cx="219907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推奨紙厚はコート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135Kg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サブタイトル 8">
            <a:extLst>
              <a:ext uri="{FF2B5EF4-FFF2-40B4-BE49-F238E27FC236}">
                <a16:creationId xmlns:a16="http://schemas.microsoft.com/office/drawing/2014/main" id="{29527878-918B-4FE7-9759-8506F7CD03A4}"/>
              </a:ext>
            </a:extLst>
          </p:cNvPr>
          <p:cNvSpPr txBox="1">
            <a:spLocks/>
          </p:cNvSpPr>
          <p:nvPr/>
        </p:nvSpPr>
        <p:spPr bwMode="auto">
          <a:xfrm>
            <a:off x="3838297" y="5858951"/>
            <a:ext cx="4973004" cy="3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201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204</cp:revision>
  <cp:lastPrinted>2023-04-21T01:37:17Z</cp:lastPrinted>
  <dcterms:created xsi:type="dcterms:W3CDTF">2011-09-30T10:37:53Z</dcterms:created>
  <dcterms:modified xsi:type="dcterms:W3CDTF">2023-04-21T01:37:31Z</dcterms:modified>
</cp:coreProperties>
</file>