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107" d="100"/>
          <a:sy n="107" d="100"/>
        </p:scale>
        <p:origin x="1464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2023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バス後部額面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408569"/>
              </p:ext>
            </p:extLst>
          </p:nvPr>
        </p:nvGraphicFramePr>
        <p:xfrm>
          <a:off x="486505" y="1995006"/>
          <a:ext cx="8943715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670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089920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2068238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  <a:gridCol w="2203887">
                  <a:extLst>
                    <a:ext uri="{9D8B030D-6E8A-4147-A177-3AD203B41FA5}">
                      <a16:colId xmlns:a16="http://schemas.microsoft.com/office/drawing/2014/main" val="26876196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6,600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400661" y="1740793"/>
            <a:ext cx="2660822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396854" y="2585136"/>
            <a:ext cx="9033365" cy="4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製作費が別途必要となりますので詳細はお問い合わせ</a:t>
            </a:r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ください。</a:t>
            </a:r>
            <a:r>
              <a:rPr lang="en-US" altLang="ja-JP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データ制作料が別途必要ですがご入稿の場合は不要です。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取付・取外し合わせて作業料（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440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円／枚）が別途必要です。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458304"/>
              </p:ext>
            </p:extLst>
          </p:nvPr>
        </p:nvGraphicFramePr>
        <p:xfrm>
          <a:off x="4007225" y="3002120"/>
          <a:ext cx="5409480" cy="3043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206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034274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3814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バス車体後部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7629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掲出エリア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石川県内全域の北鉄グループ営業所単位でご指定いただけます。営業所ごとの担当エリアはお問い合わせ</a:t>
                      </a:r>
                      <a:r>
                        <a:rPr kumimoji="1" lang="ja-JP" altLang="en-US" sz="105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13481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51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272CAC-0F44-478E-B900-747395745E6C}"/>
              </a:ext>
            </a:extLst>
          </p:cNvPr>
          <p:cNvSpPr txBox="1"/>
          <p:nvPr/>
        </p:nvSpPr>
        <p:spPr>
          <a:xfrm>
            <a:off x="7309515" y="4312638"/>
            <a:ext cx="221633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W900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下部と左右は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15mm</a:t>
            </a:r>
            <a:r>
              <a:rPr lang="ja-JP" altLang="en-US" sz="1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上部は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ｍｍが留め具で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隠れるため見えなくなります。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（車両タイプにより一部異なります。）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356565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後続車・歩行者・乗客に訴求できるバス後部の看板広告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78BF6817-14A0-4182-AF21-7ADCE2C6EAA9}"/>
              </a:ext>
            </a:extLst>
          </p:cNvPr>
          <p:cNvGrpSpPr/>
          <p:nvPr/>
        </p:nvGrpSpPr>
        <p:grpSpPr>
          <a:xfrm>
            <a:off x="5495943" y="4356989"/>
            <a:ext cx="1804026" cy="1117361"/>
            <a:chOff x="5578368" y="4259472"/>
            <a:chExt cx="1718318" cy="1025415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27BE48E-A7C4-4D55-A186-2B3E50C8DC49}"/>
                </a:ext>
              </a:extLst>
            </p:cNvPr>
            <p:cNvSpPr txBox="1"/>
            <p:nvPr/>
          </p:nvSpPr>
          <p:spPr>
            <a:xfrm>
              <a:off x="5578368" y="4509735"/>
              <a:ext cx="4993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500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4499371E-4D4B-41BB-9189-DBD6F38523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58108" y="4019731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D6D16EC9-89B0-4BB1-8B08-BCC6270CE9C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54711" y="4669513"/>
              <a:ext cx="0" cy="54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9660046E-4F08-47B3-B028-5DCFCF77C884}"/>
                </a:ext>
              </a:extLst>
            </p:cNvPr>
            <p:cNvSpPr/>
            <p:nvPr/>
          </p:nvSpPr>
          <p:spPr>
            <a:xfrm>
              <a:off x="6226476" y="4291645"/>
              <a:ext cx="1044000" cy="646331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45EC8AA-CE7C-4406-A839-FCB95410D01A}"/>
                </a:ext>
              </a:extLst>
            </p:cNvPr>
            <p:cNvCxnSpPr/>
            <p:nvPr/>
          </p:nvCxnSpPr>
          <p:spPr>
            <a:xfrm>
              <a:off x="7271861" y="4924251"/>
              <a:ext cx="0" cy="288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95FBCB6-585B-4331-9BB0-8779B5C98C1D}"/>
                </a:ext>
              </a:extLst>
            </p:cNvPr>
            <p:cNvCxnSpPr/>
            <p:nvPr/>
          </p:nvCxnSpPr>
          <p:spPr>
            <a:xfrm>
              <a:off x="6226472" y="4943622"/>
              <a:ext cx="0" cy="288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E5766C1E-1719-4C5C-99BC-D8FA3EDEA476}"/>
                </a:ext>
              </a:extLst>
            </p:cNvPr>
            <p:cNvCxnSpPr>
              <a:cxnSpLocks/>
            </p:cNvCxnSpPr>
            <p:nvPr/>
          </p:nvCxnSpPr>
          <p:spPr>
            <a:xfrm>
              <a:off x="6981662" y="5142295"/>
              <a:ext cx="28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2E59A683-DC21-4A76-8710-A8AE44AAADF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222933" y="5142296"/>
              <a:ext cx="28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7066A35-4204-44F0-8ADF-A42861F19B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85982" y="4403868"/>
              <a:ext cx="216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C3BEB32F-3CA5-421D-B353-998C99AB1E5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4696" y="4825490"/>
              <a:ext cx="216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07CB952D-E3FF-4E23-B7A9-ADE2AA127B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72126" y="4294974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196E9A0D-5E04-41AC-826C-56306C409540}"/>
                </a:ext>
              </a:extLst>
            </p:cNvPr>
            <p:cNvSpPr txBox="1"/>
            <p:nvPr/>
          </p:nvSpPr>
          <p:spPr>
            <a:xfrm>
              <a:off x="5831960" y="4259472"/>
              <a:ext cx="353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25</a:t>
              </a:r>
              <a:endPara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09AA468-796A-4929-80E1-4EF339B767C1}"/>
                </a:ext>
              </a:extLst>
            </p:cNvPr>
            <p:cNvSpPr txBox="1"/>
            <p:nvPr/>
          </p:nvSpPr>
          <p:spPr>
            <a:xfrm>
              <a:off x="5824012" y="4729984"/>
              <a:ext cx="3481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endPara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18670A42-FBD9-487F-8B0F-DD8FEA964B65}"/>
                </a:ext>
              </a:extLst>
            </p:cNvPr>
            <p:cNvSpPr txBox="1"/>
            <p:nvPr/>
          </p:nvSpPr>
          <p:spPr>
            <a:xfrm>
              <a:off x="6536031" y="5038666"/>
              <a:ext cx="499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00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22A3C8E2-8502-4839-827D-FB4337B19C0C}"/>
                </a:ext>
              </a:extLst>
            </p:cNvPr>
            <p:cNvCxnSpPr>
              <a:cxnSpLocks/>
            </p:cNvCxnSpPr>
            <p:nvPr/>
          </p:nvCxnSpPr>
          <p:spPr>
            <a:xfrm>
              <a:off x="7221655" y="4877711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BCDD7999-8B8B-4C79-8691-8A6D01AF622A}"/>
                </a:ext>
              </a:extLst>
            </p:cNvPr>
            <p:cNvSpPr txBox="1"/>
            <p:nvPr/>
          </p:nvSpPr>
          <p:spPr>
            <a:xfrm>
              <a:off x="6200478" y="4913754"/>
              <a:ext cx="353322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endPara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25A4749C-FED3-4A7C-BEA5-E504D79383FD}"/>
                </a:ext>
              </a:extLst>
            </p:cNvPr>
            <p:cNvSpPr txBox="1"/>
            <p:nvPr/>
          </p:nvSpPr>
          <p:spPr>
            <a:xfrm>
              <a:off x="6943364" y="4917191"/>
              <a:ext cx="353322" cy="25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</a:t>
              </a:r>
              <a:endPara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D5BB96C5-072F-4B5A-9E9C-7D97F615280B}"/>
                </a:ext>
              </a:extLst>
            </p:cNvPr>
            <p:cNvSpPr/>
            <p:nvPr/>
          </p:nvSpPr>
          <p:spPr>
            <a:xfrm rot="5400000">
              <a:off x="5955671" y="4615505"/>
              <a:ext cx="594000" cy="50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B40E6C1-73D7-4BFE-B44F-CABF95576A2B}"/>
                </a:ext>
              </a:extLst>
            </p:cNvPr>
            <p:cNvSpPr/>
            <p:nvPr/>
          </p:nvSpPr>
          <p:spPr>
            <a:xfrm>
              <a:off x="6226816" y="4884465"/>
              <a:ext cx="1044000" cy="54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2036390E-CD38-4C56-9410-BC1BAFC9DE10}"/>
                </a:ext>
              </a:extLst>
            </p:cNvPr>
            <p:cNvCxnSpPr>
              <a:cxnSpLocks/>
            </p:cNvCxnSpPr>
            <p:nvPr/>
          </p:nvCxnSpPr>
          <p:spPr>
            <a:xfrm>
              <a:off x="6279006" y="4884465"/>
              <a:ext cx="0" cy="126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E9FDF42E-4A73-41CB-81A9-032F71584721}"/>
                </a:ext>
              </a:extLst>
            </p:cNvPr>
            <p:cNvSpPr/>
            <p:nvPr/>
          </p:nvSpPr>
          <p:spPr>
            <a:xfrm rot="5400000">
              <a:off x="6922078" y="4586700"/>
              <a:ext cx="648000" cy="505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29A75FDE-7DE6-46A1-9BF7-770083C264A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96984" y="4803478"/>
              <a:ext cx="0" cy="162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104DD38-926C-4D0B-B19D-7AC65A1C8D3D}"/>
                </a:ext>
              </a:extLst>
            </p:cNvPr>
            <p:cNvSpPr/>
            <p:nvPr/>
          </p:nvSpPr>
          <p:spPr>
            <a:xfrm>
              <a:off x="6226213" y="4288364"/>
              <a:ext cx="1044000" cy="72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F0C44511-994C-48FB-97EA-FB7A70A77849}"/>
                </a:ext>
              </a:extLst>
            </p:cNvPr>
            <p:cNvCxnSpPr>
              <a:cxnSpLocks/>
            </p:cNvCxnSpPr>
            <p:nvPr/>
          </p:nvCxnSpPr>
          <p:spPr>
            <a:xfrm>
              <a:off x="7221349" y="4282956"/>
              <a:ext cx="0" cy="72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AA0E123D-CAA6-4F3A-BC5D-A4AA8D8AD71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238701" y="4847759"/>
              <a:ext cx="0" cy="72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10C42836-AAE4-48B6-8545-5158961E7742}"/>
                </a:ext>
              </a:extLst>
            </p:cNvPr>
            <p:cNvCxnSpPr>
              <a:cxnSpLocks/>
            </p:cNvCxnSpPr>
            <p:nvPr/>
          </p:nvCxnSpPr>
          <p:spPr>
            <a:xfrm>
              <a:off x="6277518" y="4287980"/>
              <a:ext cx="0" cy="9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9389E9FA-BD2B-4A16-B4A8-9D180BD9A9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08" t="13985" r="8143" b="10665"/>
          <a:stretch/>
        </p:blipFill>
        <p:spPr>
          <a:xfrm>
            <a:off x="479406" y="3022526"/>
            <a:ext cx="3401220" cy="317185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626D42B-7E5E-46F0-A2D1-6D153DF8B0F6}"/>
              </a:ext>
            </a:extLst>
          </p:cNvPr>
          <p:cNvSpPr/>
          <p:nvPr/>
        </p:nvSpPr>
        <p:spPr>
          <a:xfrm>
            <a:off x="1410111" y="4945312"/>
            <a:ext cx="1017457" cy="521477"/>
          </a:xfrm>
          <a:prstGeom prst="rect">
            <a:avLst/>
          </a:prstGeom>
          <a:solidFill>
            <a:srgbClr val="30AD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2F56F96-1FD6-4140-AE0D-57C125BC0BD8}"/>
              </a:ext>
            </a:extLst>
          </p:cNvPr>
          <p:cNvSpPr txBox="1"/>
          <p:nvPr/>
        </p:nvSpPr>
        <p:spPr>
          <a:xfrm>
            <a:off x="1436737" y="5029502"/>
            <a:ext cx="97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広　告</a:t>
            </a:r>
          </a:p>
        </p:txBody>
      </p:sp>
      <p:sp>
        <p:nvSpPr>
          <p:cNvPr id="60" name="サブタイトル 8">
            <a:extLst>
              <a:ext uri="{FF2B5EF4-FFF2-40B4-BE49-F238E27FC236}">
                <a16:creationId xmlns:a16="http://schemas.microsoft.com/office/drawing/2014/main" id="{BD737C9F-D7D7-41F2-A891-D65E1367B476}"/>
              </a:ext>
            </a:extLst>
          </p:cNvPr>
          <p:cNvSpPr txBox="1">
            <a:spLocks/>
          </p:cNvSpPr>
          <p:nvPr/>
        </p:nvSpPr>
        <p:spPr bwMode="auto">
          <a:xfrm>
            <a:off x="3918070" y="6048490"/>
            <a:ext cx="5694836" cy="26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  <a:p>
            <a:pPr algn="l" eaLnBrk="1" hangingPunct="1">
              <a:defRPr/>
            </a:pP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228</Words>
  <Application>Microsoft Office PowerPoint</Application>
  <PresentationFormat>A4 210 x 297 mm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193</cp:revision>
  <cp:lastPrinted>2022-01-13T23:29:31Z</cp:lastPrinted>
  <dcterms:created xsi:type="dcterms:W3CDTF">2011-09-30T10:37:53Z</dcterms:created>
  <dcterms:modified xsi:type="dcterms:W3CDTF">2023-06-09T08:08:39Z</dcterms:modified>
</cp:coreProperties>
</file>