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07" d="100"/>
          <a:sy n="107" d="100"/>
        </p:scale>
        <p:origin x="146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59850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天井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吊り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49294"/>
              </p:ext>
            </p:extLst>
          </p:nvPr>
        </p:nvGraphicFramePr>
        <p:xfrm>
          <a:off x="486505" y="1995006"/>
          <a:ext cx="8957988" cy="71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790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93255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71539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207404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1,650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車両につき最大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4" y="2704401"/>
            <a:ext cx="7657812" cy="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製作費が別途必要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となりますの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で詳細はお問い合わせ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デザイン制作料が別途必要ですがご入稿の場合は不要です。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作業料（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440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円／枚）が別途必要です。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31417"/>
              </p:ext>
            </p:extLst>
          </p:nvPr>
        </p:nvGraphicFramePr>
        <p:xfrm>
          <a:off x="4029361" y="2966390"/>
          <a:ext cx="5453095" cy="276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104990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210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バス車内天井（両面）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車両タイプにより位置は異なります。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6771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営業所ごとの担当エリアはお問い合わせ</a:t>
                      </a:r>
                      <a:r>
                        <a:rPr kumimoji="1" lang="ja-JP" altLang="en-US" sz="105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2066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616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5" y="1372516"/>
            <a:ext cx="9022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タテ幅が従来の</a:t>
            </a:r>
            <a:r>
              <a:rPr lang="en-US" altLang="ja-JP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倍になって訴求力アップ！車内吊り下げタイプの広告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165228" y="4056985"/>
            <a:ext cx="219907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W350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ｍｍの両面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上部二か所には吊るすための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穴が空いています。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デザイン用テンプレートが</a:t>
            </a:r>
            <a:r>
              <a:rPr lang="ja-JP" altLang="en-US" sz="10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ご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ざ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いますので、ご制作の際は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お申し付けください。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2998BB-DAD1-4581-8228-03BB2DFFD5D5}"/>
              </a:ext>
            </a:extLst>
          </p:cNvPr>
          <p:cNvGrpSpPr>
            <a:grpSpLocks noChangeAspect="1"/>
          </p:cNvGrpSpPr>
          <p:nvPr/>
        </p:nvGrpSpPr>
        <p:grpSpPr>
          <a:xfrm>
            <a:off x="5368091" y="4128673"/>
            <a:ext cx="1771454" cy="1029568"/>
            <a:chOff x="5541964" y="4401573"/>
            <a:chExt cx="1639848" cy="953074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CDD943F7-75CE-44CF-BBBC-C96FA423BBFE}"/>
                </a:ext>
              </a:extLst>
            </p:cNvPr>
            <p:cNvSpPr/>
            <p:nvPr/>
          </p:nvSpPr>
          <p:spPr>
            <a:xfrm>
              <a:off x="5906325" y="4401573"/>
              <a:ext cx="1275487" cy="61581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115FEE5-B868-4BA3-A79C-51451CB9367D}"/>
                </a:ext>
              </a:extLst>
            </p:cNvPr>
            <p:cNvGrpSpPr/>
            <p:nvPr/>
          </p:nvGrpSpPr>
          <p:grpSpPr>
            <a:xfrm>
              <a:off x="6137740" y="4441790"/>
              <a:ext cx="838756" cy="45719"/>
              <a:chOff x="6925087" y="4323607"/>
              <a:chExt cx="838756" cy="4571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23C326DB-3BED-4DD4-A7A0-E7120C6AB34B}"/>
                  </a:ext>
                </a:extLst>
              </p:cNvPr>
              <p:cNvSpPr/>
              <p:nvPr/>
            </p:nvSpPr>
            <p:spPr>
              <a:xfrm>
                <a:off x="6925087" y="4323607"/>
                <a:ext cx="99976" cy="45719"/>
              </a:xfrm>
              <a:prstGeom prst="ellipse">
                <a:avLst/>
              </a:prstGeom>
              <a:grpFill/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46E2AB25-E3C1-4330-A551-1D7DC9508747}"/>
                  </a:ext>
                </a:extLst>
              </p:cNvPr>
              <p:cNvSpPr/>
              <p:nvPr/>
            </p:nvSpPr>
            <p:spPr>
              <a:xfrm>
                <a:off x="7663867" y="4323607"/>
                <a:ext cx="99976" cy="45719"/>
              </a:xfrm>
              <a:prstGeom prst="ellipse">
                <a:avLst/>
              </a:prstGeom>
              <a:grpFill/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F284370-3D5E-4FDB-A461-4352EE18D2FA}"/>
                </a:ext>
              </a:extLst>
            </p:cNvPr>
            <p:cNvCxnSpPr/>
            <p:nvPr/>
          </p:nvCxnSpPr>
          <p:spPr>
            <a:xfrm>
              <a:off x="5905256" y="4841140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AAC81855-9F14-4685-8CB4-BAF20C3255FC}"/>
                </a:ext>
              </a:extLst>
            </p:cNvPr>
            <p:cNvCxnSpPr/>
            <p:nvPr/>
          </p:nvCxnSpPr>
          <p:spPr>
            <a:xfrm>
              <a:off x="7181758" y="4848772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BDB3D7F-DB18-4792-9622-A88FFF0594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28454" y="4799055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DC7BD1DA-141F-4DF0-839A-406F0D9053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37419" y="4181938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538D1EC5-93CD-4CD7-9E95-6478CF82A914}"/>
                </a:ext>
              </a:extLst>
            </p:cNvPr>
            <p:cNvCxnSpPr/>
            <p:nvPr/>
          </p:nvCxnSpPr>
          <p:spPr>
            <a:xfrm>
              <a:off x="5743462" y="4792813"/>
              <a:ext cx="0" cy="1999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71219542-8251-488A-BC12-86D11AD8E1B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45250" y="4418035"/>
              <a:ext cx="0" cy="1999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サブタイトル 8">
              <a:extLst>
                <a:ext uri="{FF2B5EF4-FFF2-40B4-BE49-F238E27FC236}">
                  <a16:creationId xmlns:a16="http://schemas.microsoft.com/office/drawing/2014/main" id="{FB29C53A-F378-4406-96F4-E610550FA3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41964" y="4600428"/>
              <a:ext cx="552014" cy="295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defRPr/>
              </a:pPr>
              <a:r>
                <a:rPr lang="en-US" altLang="ja-JP" sz="1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</a:t>
              </a:r>
              <a:endPara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サブタイトル 8">
              <a:extLst>
                <a:ext uri="{FF2B5EF4-FFF2-40B4-BE49-F238E27FC236}">
                  <a16:creationId xmlns:a16="http://schemas.microsoft.com/office/drawing/2014/main" id="{5B2B149D-0916-4697-B1B5-D275F25D5E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36092" y="5058777"/>
              <a:ext cx="480190" cy="295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defRPr/>
              </a:pPr>
              <a:r>
                <a:rPr lang="en-US" altLang="ja-JP" sz="1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350</a:t>
              </a:r>
              <a:endPara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85F4331D-3F86-4727-8010-C14AD55179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00169" y="4964504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EA2344AE-3665-460A-BC4A-FB56E4AABB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81589" y="4964504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サブタイトル 8">
            <a:extLst>
              <a:ext uri="{FF2B5EF4-FFF2-40B4-BE49-F238E27FC236}">
                <a16:creationId xmlns:a16="http://schemas.microsoft.com/office/drawing/2014/main" id="{527B8386-B73D-4490-B270-A46BCAE49FAE}"/>
              </a:ext>
            </a:extLst>
          </p:cNvPr>
          <p:cNvSpPr txBox="1">
            <a:spLocks/>
          </p:cNvSpPr>
          <p:nvPr/>
        </p:nvSpPr>
        <p:spPr bwMode="auto">
          <a:xfrm>
            <a:off x="3939711" y="5769040"/>
            <a:ext cx="5351594" cy="3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検、整備、修理等により休車となる場合がございますので、予めご了承ください。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D8A4454-55E1-4BF2-ADFA-3F9A54AAEA32}"/>
              </a:ext>
            </a:extLst>
          </p:cNvPr>
          <p:cNvGrpSpPr>
            <a:grpSpLocks noChangeAspect="1"/>
          </p:cNvGrpSpPr>
          <p:nvPr/>
        </p:nvGrpSpPr>
        <p:grpSpPr>
          <a:xfrm>
            <a:off x="478463" y="3069913"/>
            <a:ext cx="3480861" cy="2869418"/>
            <a:chOff x="490246" y="3079751"/>
            <a:chExt cx="3180481" cy="2621802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1CDACBE-28F0-4D23-BB23-06D045C5F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490246" y="3079751"/>
              <a:ext cx="3180481" cy="262180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3" name="平行四辺形 22">
              <a:extLst>
                <a:ext uri="{FF2B5EF4-FFF2-40B4-BE49-F238E27FC236}">
                  <a16:creationId xmlns:a16="http://schemas.microsoft.com/office/drawing/2014/main" id="{E97E51A7-D221-44B6-887D-DBC9D7B3F650}"/>
                </a:ext>
              </a:extLst>
            </p:cNvPr>
            <p:cNvSpPr/>
            <p:nvPr/>
          </p:nvSpPr>
          <p:spPr>
            <a:xfrm rot="21327237">
              <a:off x="1674536" y="3495638"/>
              <a:ext cx="580834" cy="330442"/>
            </a:xfrm>
            <a:custGeom>
              <a:avLst/>
              <a:gdLst>
                <a:gd name="connsiteX0" fmla="*/ 0 w 461176"/>
                <a:gd name="connsiteY0" fmla="*/ 194442 h 194442"/>
                <a:gd name="connsiteX1" fmla="*/ 48611 w 461176"/>
                <a:gd name="connsiteY1" fmla="*/ 0 h 194442"/>
                <a:gd name="connsiteX2" fmla="*/ 461176 w 461176"/>
                <a:gd name="connsiteY2" fmla="*/ 0 h 194442"/>
                <a:gd name="connsiteX3" fmla="*/ 412566 w 461176"/>
                <a:gd name="connsiteY3" fmla="*/ 194442 h 194442"/>
                <a:gd name="connsiteX4" fmla="*/ 0 w 461176"/>
                <a:gd name="connsiteY4" fmla="*/ 194442 h 194442"/>
                <a:gd name="connsiteX0" fmla="*/ 0 w 572484"/>
                <a:gd name="connsiteY0" fmla="*/ 194442 h 202021"/>
                <a:gd name="connsiteX1" fmla="*/ 48611 w 572484"/>
                <a:gd name="connsiteY1" fmla="*/ 0 h 202021"/>
                <a:gd name="connsiteX2" fmla="*/ 461176 w 572484"/>
                <a:gd name="connsiteY2" fmla="*/ 0 h 202021"/>
                <a:gd name="connsiteX3" fmla="*/ 572484 w 572484"/>
                <a:gd name="connsiteY3" fmla="*/ 202021 h 202021"/>
                <a:gd name="connsiteX4" fmla="*/ 0 w 572484"/>
                <a:gd name="connsiteY4" fmla="*/ 194442 h 202021"/>
                <a:gd name="connsiteX0" fmla="*/ 0 w 566042"/>
                <a:gd name="connsiteY0" fmla="*/ 194442 h 207881"/>
                <a:gd name="connsiteX1" fmla="*/ 48611 w 566042"/>
                <a:gd name="connsiteY1" fmla="*/ 0 h 207881"/>
                <a:gd name="connsiteX2" fmla="*/ 461176 w 566042"/>
                <a:gd name="connsiteY2" fmla="*/ 0 h 207881"/>
                <a:gd name="connsiteX3" fmla="*/ 566042 w 566042"/>
                <a:gd name="connsiteY3" fmla="*/ 207881 h 207881"/>
                <a:gd name="connsiteX4" fmla="*/ 0 w 566042"/>
                <a:gd name="connsiteY4" fmla="*/ 194442 h 207881"/>
                <a:gd name="connsiteX0" fmla="*/ 0 w 580794"/>
                <a:gd name="connsiteY0" fmla="*/ 312064 h 325503"/>
                <a:gd name="connsiteX1" fmla="*/ 48611 w 580794"/>
                <a:gd name="connsiteY1" fmla="*/ 117622 h 325503"/>
                <a:gd name="connsiteX2" fmla="*/ 580794 w 580794"/>
                <a:gd name="connsiteY2" fmla="*/ 0 h 325503"/>
                <a:gd name="connsiteX3" fmla="*/ 566042 w 580794"/>
                <a:gd name="connsiteY3" fmla="*/ 325503 h 325503"/>
                <a:gd name="connsiteX4" fmla="*/ 0 w 580794"/>
                <a:gd name="connsiteY4" fmla="*/ 312064 h 325503"/>
                <a:gd name="connsiteX0" fmla="*/ 1061 w 581855"/>
                <a:gd name="connsiteY0" fmla="*/ 317003 h 330442"/>
                <a:gd name="connsiteX1" fmla="*/ 0 w 581855"/>
                <a:gd name="connsiteY1" fmla="*/ 0 h 330442"/>
                <a:gd name="connsiteX2" fmla="*/ 581855 w 581855"/>
                <a:gd name="connsiteY2" fmla="*/ 4939 h 330442"/>
                <a:gd name="connsiteX3" fmla="*/ 567103 w 581855"/>
                <a:gd name="connsiteY3" fmla="*/ 330442 h 330442"/>
                <a:gd name="connsiteX4" fmla="*/ 1061 w 581855"/>
                <a:gd name="connsiteY4" fmla="*/ 317003 h 330442"/>
                <a:gd name="connsiteX0" fmla="*/ 1061 w 567103"/>
                <a:gd name="connsiteY0" fmla="*/ 317003 h 330442"/>
                <a:gd name="connsiteX1" fmla="*/ 0 w 567103"/>
                <a:gd name="connsiteY1" fmla="*/ 0 h 330442"/>
                <a:gd name="connsiteX2" fmla="*/ 558433 w 567103"/>
                <a:gd name="connsiteY2" fmla="*/ 43898 h 330442"/>
                <a:gd name="connsiteX3" fmla="*/ 567103 w 567103"/>
                <a:gd name="connsiteY3" fmla="*/ 330442 h 330442"/>
                <a:gd name="connsiteX4" fmla="*/ 1061 w 567103"/>
                <a:gd name="connsiteY4" fmla="*/ 317003 h 330442"/>
                <a:gd name="connsiteX0" fmla="*/ 1061 w 593573"/>
                <a:gd name="connsiteY0" fmla="*/ 317003 h 330442"/>
                <a:gd name="connsiteX1" fmla="*/ 0 w 593573"/>
                <a:gd name="connsiteY1" fmla="*/ 0 h 330442"/>
                <a:gd name="connsiteX2" fmla="*/ 593573 w 593573"/>
                <a:gd name="connsiteY2" fmla="*/ 17823 h 330442"/>
                <a:gd name="connsiteX3" fmla="*/ 567103 w 593573"/>
                <a:gd name="connsiteY3" fmla="*/ 330442 h 330442"/>
                <a:gd name="connsiteX4" fmla="*/ 1061 w 593573"/>
                <a:gd name="connsiteY4" fmla="*/ 317003 h 330442"/>
                <a:gd name="connsiteX0" fmla="*/ 1061 w 587568"/>
                <a:gd name="connsiteY0" fmla="*/ 317003 h 330442"/>
                <a:gd name="connsiteX1" fmla="*/ 0 w 587568"/>
                <a:gd name="connsiteY1" fmla="*/ 0 h 330442"/>
                <a:gd name="connsiteX2" fmla="*/ 587568 w 587568"/>
                <a:gd name="connsiteY2" fmla="*/ 14456 h 330442"/>
                <a:gd name="connsiteX3" fmla="*/ 567103 w 587568"/>
                <a:gd name="connsiteY3" fmla="*/ 330442 h 330442"/>
                <a:gd name="connsiteX4" fmla="*/ 1061 w 587568"/>
                <a:gd name="connsiteY4" fmla="*/ 317003 h 330442"/>
                <a:gd name="connsiteX0" fmla="*/ 1061 w 580834"/>
                <a:gd name="connsiteY0" fmla="*/ 317003 h 330442"/>
                <a:gd name="connsiteX1" fmla="*/ 0 w 580834"/>
                <a:gd name="connsiteY1" fmla="*/ 0 h 330442"/>
                <a:gd name="connsiteX2" fmla="*/ 580834 w 580834"/>
                <a:gd name="connsiteY2" fmla="*/ 26465 h 330442"/>
                <a:gd name="connsiteX3" fmla="*/ 567103 w 580834"/>
                <a:gd name="connsiteY3" fmla="*/ 330442 h 330442"/>
                <a:gd name="connsiteX4" fmla="*/ 1061 w 580834"/>
                <a:gd name="connsiteY4" fmla="*/ 317003 h 33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834" h="330442">
                  <a:moveTo>
                    <a:pt x="1061" y="317003"/>
                  </a:moveTo>
                  <a:cubicBezTo>
                    <a:pt x="707" y="211335"/>
                    <a:pt x="354" y="105668"/>
                    <a:pt x="0" y="0"/>
                  </a:cubicBezTo>
                  <a:lnTo>
                    <a:pt x="580834" y="26465"/>
                  </a:lnTo>
                  <a:lnTo>
                    <a:pt x="567103" y="330442"/>
                  </a:lnTo>
                  <a:lnTo>
                    <a:pt x="1061" y="317003"/>
                  </a:lnTo>
                  <a:close/>
                </a:path>
              </a:pathLst>
            </a:custGeom>
            <a:solidFill>
              <a:srgbClr val="30A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平行四辺形 23">
              <a:extLst>
                <a:ext uri="{FF2B5EF4-FFF2-40B4-BE49-F238E27FC236}">
                  <a16:creationId xmlns:a16="http://schemas.microsoft.com/office/drawing/2014/main" id="{244D4264-775A-4616-9FC3-2F7889150A73}"/>
                </a:ext>
              </a:extLst>
            </p:cNvPr>
            <p:cNvSpPr/>
            <p:nvPr/>
          </p:nvSpPr>
          <p:spPr>
            <a:xfrm>
              <a:off x="2181502" y="3626816"/>
              <a:ext cx="466256" cy="258512"/>
            </a:xfrm>
            <a:custGeom>
              <a:avLst/>
              <a:gdLst>
                <a:gd name="connsiteX0" fmla="*/ 0 w 416996"/>
                <a:gd name="connsiteY0" fmla="*/ 209251 h 209251"/>
                <a:gd name="connsiteX1" fmla="*/ 52313 w 416996"/>
                <a:gd name="connsiteY1" fmla="*/ 0 h 209251"/>
                <a:gd name="connsiteX2" fmla="*/ 416996 w 416996"/>
                <a:gd name="connsiteY2" fmla="*/ 0 h 209251"/>
                <a:gd name="connsiteX3" fmla="*/ 364683 w 416996"/>
                <a:gd name="connsiteY3" fmla="*/ 209251 h 209251"/>
                <a:gd name="connsiteX4" fmla="*/ 0 w 416996"/>
                <a:gd name="connsiteY4" fmla="*/ 209251 h 209251"/>
                <a:gd name="connsiteX0" fmla="*/ 0 w 457047"/>
                <a:gd name="connsiteY0" fmla="*/ 209251 h 224645"/>
                <a:gd name="connsiteX1" fmla="*/ 52313 w 457047"/>
                <a:gd name="connsiteY1" fmla="*/ 0 h 224645"/>
                <a:gd name="connsiteX2" fmla="*/ 416996 w 457047"/>
                <a:gd name="connsiteY2" fmla="*/ 0 h 224645"/>
                <a:gd name="connsiteX3" fmla="*/ 457047 w 457047"/>
                <a:gd name="connsiteY3" fmla="*/ 224645 h 224645"/>
                <a:gd name="connsiteX4" fmla="*/ 0 w 457047"/>
                <a:gd name="connsiteY4" fmla="*/ 209251 h 224645"/>
                <a:gd name="connsiteX0" fmla="*/ 0 w 466256"/>
                <a:gd name="connsiteY0" fmla="*/ 224645 h 240039"/>
                <a:gd name="connsiteX1" fmla="*/ 52313 w 466256"/>
                <a:gd name="connsiteY1" fmla="*/ 15394 h 240039"/>
                <a:gd name="connsiteX2" fmla="*/ 466256 w 466256"/>
                <a:gd name="connsiteY2" fmla="*/ 0 h 240039"/>
                <a:gd name="connsiteX3" fmla="*/ 457047 w 466256"/>
                <a:gd name="connsiteY3" fmla="*/ 240039 h 240039"/>
                <a:gd name="connsiteX4" fmla="*/ 0 w 466256"/>
                <a:gd name="connsiteY4" fmla="*/ 224645 h 240039"/>
                <a:gd name="connsiteX0" fmla="*/ 0 w 466256"/>
                <a:gd name="connsiteY0" fmla="*/ 243118 h 258512"/>
                <a:gd name="connsiteX1" fmla="*/ 18446 w 466256"/>
                <a:gd name="connsiteY1" fmla="*/ 0 h 258512"/>
                <a:gd name="connsiteX2" fmla="*/ 466256 w 466256"/>
                <a:gd name="connsiteY2" fmla="*/ 18473 h 258512"/>
                <a:gd name="connsiteX3" fmla="*/ 457047 w 466256"/>
                <a:gd name="connsiteY3" fmla="*/ 258512 h 258512"/>
                <a:gd name="connsiteX4" fmla="*/ 0 w 466256"/>
                <a:gd name="connsiteY4" fmla="*/ 243118 h 25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56" h="258512">
                  <a:moveTo>
                    <a:pt x="0" y="243118"/>
                  </a:moveTo>
                  <a:lnTo>
                    <a:pt x="18446" y="0"/>
                  </a:lnTo>
                  <a:lnTo>
                    <a:pt x="466256" y="18473"/>
                  </a:lnTo>
                  <a:lnTo>
                    <a:pt x="457047" y="258512"/>
                  </a:lnTo>
                  <a:lnTo>
                    <a:pt x="0" y="243118"/>
                  </a:lnTo>
                  <a:close/>
                </a:path>
              </a:pathLst>
            </a:custGeom>
            <a:solidFill>
              <a:srgbClr val="30A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690144F-0FC0-4F9A-AC2A-5988559EA2D5}"/>
                </a:ext>
              </a:extLst>
            </p:cNvPr>
            <p:cNvSpPr txBox="1"/>
            <p:nvPr/>
          </p:nvSpPr>
          <p:spPr>
            <a:xfrm>
              <a:off x="1662354" y="3500526"/>
              <a:ext cx="640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</a:rPr>
                <a:t>広 告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E7CAD15-CA5D-4369-AC5C-2CFA948639E1}"/>
                </a:ext>
              </a:extLst>
            </p:cNvPr>
            <p:cNvSpPr txBox="1"/>
            <p:nvPr/>
          </p:nvSpPr>
          <p:spPr>
            <a:xfrm rot="322073">
              <a:off x="2190052" y="3635443"/>
              <a:ext cx="517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広 告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248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232</cp:revision>
  <cp:lastPrinted>2023-04-21T01:38:46Z</cp:lastPrinted>
  <dcterms:created xsi:type="dcterms:W3CDTF">2011-09-30T10:37:53Z</dcterms:created>
  <dcterms:modified xsi:type="dcterms:W3CDTF">2023-06-09T08:15:29Z</dcterms:modified>
</cp:coreProperties>
</file>