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07" d="100"/>
          <a:sy n="107" d="100"/>
        </p:scale>
        <p:origin x="146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gilib.city.kanazawa.ishikawa.jp/preview/pdf/DjbItQAAA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271E0D-A78D-47D4-98A8-5F5B4DEB3214}"/>
              </a:ext>
            </a:extLst>
          </p:cNvPr>
          <p:cNvSpPr/>
          <p:nvPr/>
        </p:nvSpPr>
        <p:spPr>
          <a:xfrm>
            <a:off x="3479726" y="1706887"/>
            <a:ext cx="2560557" cy="1981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ラッピングバス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57407"/>
              </p:ext>
            </p:extLst>
          </p:nvPr>
        </p:nvGraphicFramePr>
        <p:xfrm>
          <a:off x="518348" y="5593979"/>
          <a:ext cx="9097301" cy="87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30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64067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519850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32273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料金について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年間の広告掲載料金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1,320,000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月額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金沢市屋外広告物許可手数料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円／年間（課税対象外）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デザイン料・シート制作・施工・復元費用など別途必要となります。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詳細はお問い合わせください。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488368" y="1783996"/>
            <a:ext cx="2719286" cy="8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■運行範囲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金沢市内（金沢市内基地所属の車両）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車両は別途ご案内いたします。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運行エリアはご指定いただけません。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79116"/>
              </p:ext>
            </p:extLst>
          </p:nvPr>
        </p:nvGraphicFramePr>
        <p:xfrm>
          <a:off x="6104418" y="1704400"/>
          <a:ext cx="3342518" cy="198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18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</a:tblGrid>
              <a:tr h="2641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運行開始までの流れ（約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か月必要です）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1717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お申込み　　　広告主様と掲出内容を打合せ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デザイン制作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デザイン審査　金沢市屋外広告物審査会の審査を経て承認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 （デザイン修正、再審査）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シート製作　　シートの製作、調整。（サンプル確認）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 </a:t>
                      </a:r>
                      <a:r>
                        <a:rPr kumimoji="1" lang="en-US" altLang="ja-JP" sz="8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8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品質・安全防犯上の理由で施工業者指定あり。</a:t>
                      </a:r>
                      <a:endParaRPr kumimoji="1" lang="en-US" altLang="ja-JP"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施工作業　　　予備日を含め</a:t>
                      </a:r>
                      <a:r>
                        <a:rPr kumimoji="1" lang="en-US" altLang="ja-JP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日間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3794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27333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インパクト大！ 街なかで注目を集められるバス広告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3DF28F-CB3E-47D0-98EC-19CD52AFC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88" y="3746319"/>
            <a:ext cx="2886266" cy="15505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6934759-A47B-482F-AAC9-DCC09BB2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28" y="1710683"/>
            <a:ext cx="2900374" cy="1981431"/>
          </a:xfrm>
          <a:prstGeom prst="rect">
            <a:avLst/>
          </a:prstGeom>
        </p:spPr>
      </p:pic>
      <p:sp>
        <p:nvSpPr>
          <p:cNvPr id="19" name="サブタイトル 8">
            <a:extLst>
              <a:ext uri="{FF2B5EF4-FFF2-40B4-BE49-F238E27FC236}">
                <a16:creationId xmlns:a16="http://schemas.microsoft.com/office/drawing/2014/main" id="{227E3928-8D30-4047-9D95-C29C6C2591D9}"/>
              </a:ext>
            </a:extLst>
          </p:cNvPr>
          <p:cNvSpPr txBox="1">
            <a:spLocks/>
          </p:cNvSpPr>
          <p:nvPr/>
        </p:nvSpPr>
        <p:spPr bwMode="auto">
          <a:xfrm>
            <a:off x="3491746" y="2513433"/>
            <a:ext cx="2715908" cy="8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■掲出箇所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バス車体外側面（両側面、後部面）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バス前面、天井面、窓部、乗車および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降車ドア部分は除きます。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サブタイトル 8">
            <a:extLst>
              <a:ext uri="{FF2B5EF4-FFF2-40B4-BE49-F238E27FC236}">
                <a16:creationId xmlns:a16="http://schemas.microsoft.com/office/drawing/2014/main" id="{7577389C-EABC-4CCA-9D1D-FDF0B95E9531}"/>
              </a:ext>
            </a:extLst>
          </p:cNvPr>
          <p:cNvSpPr txBox="1">
            <a:spLocks/>
          </p:cNvSpPr>
          <p:nvPr/>
        </p:nvSpPr>
        <p:spPr bwMode="auto">
          <a:xfrm>
            <a:off x="3487037" y="3230158"/>
            <a:ext cx="2678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■金沢市屋外広告物審査会のデザイン審査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があります。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6FE8AFC3-9C43-4E24-84BD-4970218888C0}"/>
              </a:ext>
            </a:extLst>
          </p:cNvPr>
          <p:cNvSpPr txBox="1">
            <a:spLocks/>
          </p:cNvSpPr>
          <p:nvPr/>
        </p:nvSpPr>
        <p:spPr bwMode="auto">
          <a:xfrm>
            <a:off x="453091" y="5339243"/>
            <a:ext cx="8991401" cy="3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金沢市ラッピングバスガイドライン </a:t>
            </a: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https://digilib.city.kanazawa.ishikawa.jp/preview/pdf/DjbItQAAA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（金沢市都市整備局景観政策課）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F1F78D5-E164-4478-8F30-7B148764A8B7}"/>
              </a:ext>
            </a:extLst>
          </p:cNvPr>
          <p:cNvSpPr txBox="1">
            <a:spLocks/>
          </p:cNvSpPr>
          <p:nvPr/>
        </p:nvSpPr>
        <p:spPr>
          <a:xfrm>
            <a:off x="3490625" y="3752785"/>
            <a:ext cx="5953867" cy="1542244"/>
          </a:xfrm>
          <a:prstGeom prst="rect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11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74B2B97-194F-4E24-95FC-E512D7CB63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67798" r="10843" b="4844"/>
          <a:stretch/>
        </p:blipFill>
        <p:spPr>
          <a:xfrm>
            <a:off x="5587373" y="4066736"/>
            <a:ext cx="3708783" cy="92799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714F0CB-0E33-494A-9520-955FF4490D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t="53285" r="52284" b="41727"/>
          <a:stretch/>
        </p:blipFill>
        <p:spPr>
          <a:xfrm>
            <a:off x="5494210" y="3938982"/>
            <a:ext cx="1901160" cy="1785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EB6D5E-C812-47FB-88DD-4B3B2F7615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175" t="19660" r="38049" b="13225"/>
          <a:stretch/>
        </p:blipFill>
        <p:spPr>
          <a:xfrm>
            <a:off x="3736497" y="3761032"/>
            <a:ext cx="1761266" cy="15189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288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227</cp:revision>
  <cp:lastPrinted>2023-06-09T07:46:06Z</cp:lastPrinted>
  <dcterms:created xsi:type="dcterms:W3CDTF">2011-09-30T10:37:53Z</dcterms:created>
  <dcterms:modified xsi:type="dcterms:W3CDTF">2023-06-09T07:46:34Z</dcterms:modified>
</cp:coreProperties>
</file>