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5" r:id="rId2"/>
    <p:sldId id="296" r:id="rId3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5" autoAdjust="0"/>
    <p:restoredTop sz="96362" autoAdjust="0"/>
  </p:normalViewPr>
  <p:slideViewPr>
    <p:cSldViewPr snapToGrid="0">
      <p:cViewPr varScale="1">
        <p:scale>
          <a:sx n="110" d="100"/>
          <a:sy n="110" d="100"/>
        </p:scale>
        <p:origin x="2058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2024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バス車内窓上額面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52154"/>
              </p:ext>
            </p:extLst>
          </p:nvPr>
        </p:nvGraphicFramePr>
        <p:xfrm>
          <a:off x="486506" y="1995006"/>
          <a:ext cx="8925015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2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85550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2063914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  <a:gridCol w="2199279">
                  <a:extLst>
                    <a:ext uri="{9D8B030D-6E8A-4147-A177-3AD203B41FA5}">
                      <a16:colId xmlns:a16="http://schemas.microsoft.com/office/drawing/2014/main" val="26876196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550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400661" y="1740793"/>
            <a:ext cx="2660822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396855" y="2612031"/>
            <a:ext cx="3693032" cy="4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取付・取外し合わせて作業料が別途必要です。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32045"/>
              </p:ext>
            </p:extLst>
          </p:nvPr>
        </p:nvGraphicFramePr>
        <p:xfrm>
          <a:off x="4062991" y="2715542"/>
          <a:ext cx="5348530" cy="315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927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054603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3560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バス車内窓上（後ろ寄り 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車両タイプにより一部異なります。）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7610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掲出エリア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石川県内全域の北鉄グループ営業所単位でご指定いただけます。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営業所ごとの担当エリアはお問い合わせください。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14466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912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37251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定番でお手頃価格のじっくり読んでもらえる広告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8AA6B370-AE8C-425D-9D12-4E2211273322}"/>
              </a:ext>
            </a:extLst>
          </p:cNvPr>
          <p:cNvGrpSpPr>
            <a:grpSpLocks noChangeAspect="1"/>
          </p:cNvGrpSpPr>
          <p:nvPr/>
        </p:nvGrpSpPr>
        <p:grpSpPr>
          <a:xfrm>
            <a:off x="5403261" y="4071041"/>
            <a:ext cx="1775793" cy="1044000"/>
            <a:chOff x="5378965" y="4599803"/>
            <a:chExt cx="1306454" cy="733441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78B636B5-9643-4C49-9E12-E83242F6913B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2034C065-ABA6-4F70-857A-4FD147A23C8F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0CA81C9E-E5F7-4540-BDDC-66A61F1FB5BC}"/>
                </a:ext>
              </a:extLst>
            </p:cNvPr>
            <p:cNvSpPr/>
            <p:nvPr/>
          </p:nvSpPr>
          <p:spPr>
            <a:xfrm>
              <a:off x="5857107" y="50754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3EA47967-664C-4E72-B672-0A8C234494BF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D813414C-B097-4CE8-9AB4-5CED8738E048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3E7D7B36-9A98-4CA3-A851-C3B49CB7C734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BE579C1B-D998-4224-8BF6-FB8916EF6880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98701299-558F-41BB-87AA-10AD975E79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98500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E5EB0E7-1F95-4F18-9179-28F40992FD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98987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D2EC1960-4B57-4A51-90D7-62C43F76BA3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62594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53CBC56A-B238-4AF2-A823-A90787769F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56114" y="5039171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CBCCCB1F-A259-436A-B9BB-BCADBE1CA4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DCFA98FC-2241-49C1-BF0F-414393ADC2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7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9CBB82E1-3CCC-4A57-87CA-A3990CB99FB7}"/>
                </a:ext>
              </a:extLst>
            </p:cNvPr>
            <p:cNvSpPr txBox="1"/>
            <p:nvPr/>
          </p:nvSpPr>
          <p:spPr>
            <a:xfrm>
              <a:off x="5378965" y="4778775"/>
              <a:ext cx="353318" cy="1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71842249-5420-48AE-96F0-E8093062BB97}"/>
                </a:ext>
              </a:extLst>
            </p:cNvPr>
            <p:cNvSpPr txBox="1"/>
            <p:nvPr/>
          </p:nvSpPr>
          <p:spPr>
            <a:xfrm>
              <a:off x="5555186" y="4627827"/>
              <a:ext cx="284969" cy="17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7E255B1-61AF-4B03-8D9D-FB695AB23545}"/>
                </a:ext>
              </a:extLst>
            </p:cNvPr>
            <p:cNvSpPr txBox="1"/>
            <p:nvPr/>
          </p:nvSpPr>
          <p:spPr>
            <a:xfrm>
              <a:off x="5552266" y="4947958"/>
              <a:ext cx="296637" cy="17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529B3AD-0C70-4636-988A-0C145C86B66B}"/>
                </a:ext>
              </a:extLst>
            </p:cNvPr>
            <p:cNvSpPr txBox="1"/>
            <p:nvPr/>
          </p:nvSpPr>
          <p:spPr>
            <a:xfrm>
              <a:off x="6112065" y="5140302"/>
              <a:ext cx="363867" cy="1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37C1D03-8F0B-42A3-95C9-81EFD5115060}"/>
              </a:ext>
            </a:extLst>
          </p:cNvPr>
          <p:cNvSpPr txBox="1"/>
          <p:nvPr/>
        </p:nvSpPr>
        <p:spPr>
          <a:xfrm>
            <a:off x="7198746" y="4054230"/>
            <a:ext cx="23196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上下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は留め具で隠れる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ため見えなくなります。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（車両タイプにより一部異なります。）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サブタイトル 8">
            <a:extLst>
              <a:ext uri="{FF2B5EF4-FFF2-40B4-BE49-F238E27FC236}">
                <a16:creationId xmlns:a16="http://schemas.microsoft.com/office/drawing/2014/main" id="{A131FB9B-FBB7-4C04-A5C8-00AA5A1EC8B8}"/>
              </a:ext>
            </a:extLst>
          </p:cNvPr>
          <p:cNvSpPr txBox="1">
            <a:spLocks/>
          </p:cNvSpPr>
          <p:nvPr/>
        </p:nvSpPr>
        <p:spPr bwMode="auto">
          <a:xfrm>
            <a:off x="3965038" y="5870584"/>
            <a:ext cx="5207984" cy="34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sp>
        <p:nvSpPr>
          <p:cNvPr id="34" name="サブタイトル 8">
            <a:extLst>
              <a:ext uri="{FF2B5EF4-FFF2-40B4-BE49-F238E27FC236}">
                <a16:creationId xmlns:a16="http://schemas.microsoft.com/office/drawing/2014/main" id="{5A2A0D66-85E7-4BB3-8E9D-876EAC16F633}"/>
              </a:ext>
            </a:extLst>
          </p:cNvPr>
          <p:cNvSpPr txBox="1">
            <a:spLocks/>
          </p:cNvSpPr>
          <p:nvPr/>
        </p:nvSpPr>
        <p:spPr bwMode="auto">
          <a:xfrm>
            <a:off x="421586" y="5648620"/>
            <a:ext cx="2645238" cy="34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枠分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掲出のイメージです。</a:t>
            </a:r>
          </a:p>
          <a:p>
            <a:pPr algn="l" eaLnBrk="1" hangingPunct="1">
              <a:defRPr/>
            </a:pPr>
            <a:endParaRPr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F60D2D8-6D16-4566-80B5-A260E2DDE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65" y="2969505"/>
            <a:ext cx="3503360" cy="264200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51C530F-4F37-457C-9EFB-38D9E8833330}"/>
              </a:ext>
            </a:extLst>
          </p:cNvPr>
          <p:cNvSpPr/>
          <p:nvPr/>
        </p:nvSpPr>
        <p:spPr>
          <a:xfrm>
            <a:off x="816964" y="3122459"/>
            <a:ext cx="1736630" cy="1415232"/>
          </a:xfrm>
          <a:custGeom>
            <a:avLst/>
            <a:gdLst>
              <a:gd name="connsiteX0" fmla="*/ 0 w 1209907"/>
              <a:gd name="connsiteY0" fmla="*/ 0 h 657587"/>
              <a:gd name="connsiteX1" fmla="*/ 1209907 w 1209907"/>
              <a:gd name="connsiteY1" fmla="*/ 0 h 657587"/>
              <a:gd name="connsiteX2" fmla="*/ 1209907 w 1209907"/>
              <a:gd name="connsiteY2" fmla="*/ 657587 h 657587"/>
              <a:gd name="connsiteX3" fmla="*/ 0 w 1209907"/>
              <a:gd name="connsiteY3" fmla="*/ 657587 h 657587"/>
              <a:gd name="connsiteX4" fmla="*/ 0 w 1209907"/>
              <a:gd name="connsiteY4" fmla="*/ 0 h 657587"/>
              <a:gd name="connsiteX0" fmla="*/ 801188 w 2011095"/>
              <a:gd name="connsiteY0" fmla="*/ 0 h 1075598"/>
              <a:gd name="connsiteX1" fmla="*/ 2011095 w 2011095"/>
              <a:gd name="connsiteY1" fmla="*/ 0 h 1075598"/>
              <a:gd name="connsiteX2" fmla="*/ 2011095 w 2011095"/>
              <a:gd name="connsiteY2" fmla="*/ 657587 h 1075598"/>
              <a:gd name="connsiteX3" fmla="*/ 0 w 2011095"/>
              <a:gd name="connsiteY3" fmla="*/ 1075598 h 1075598"/>
              <a:gd name="connsiteX4" fmla="*/ 801188 w 2011095"/>
              <a:gd name="connsiteY4" fmla="*/ 0 h 1075598"/>
              <a:gd name="connsiteX0" fmla="*/ 801188 w 2011095"/>
              <a:gd name="connsiteY0" fmla="*/ 0 h 1075598"/>
              <a:gd name="connsiteX1" fmla="*/ 2011095 w 2011095"/>
              <a:gd name="connsiteY1" fmla="*/ 0 h 1075598"/>
              <a:gd name="connsiteX2" fmla="*/ 2011095 w 2011095"/>
              <a:gd name="connsiteY2" fmla="*/ 657587 h 1075598"/>
              <a:gd name="connsiteX3" fmla="*/ 0 w 2011095"/>
              <a:gd name="connsiteY3" fmla="*/ 1075598 h 1075598"/>
              <a:gd name="connsiteX4" fmla="*/ 801188 w 2011095"/>
              <a:gd name="connsiteY4" fmla="*/ 0 h 1075598"/>
              <a:gd name="connsiteX0" fmla="*/ 801188 w 2011095"/>
              <a:gd name="connsiteY0" fmla="*/ 0 h 1380398"/>
              <a:gd name="connsiteX1" fmla="*/ 2011095 w 2011095"/>
              <a:gd name="connsiteY1" fmla="*/ 0 h 1380398"/>
              <a:gd name="connsiteX2" fmla="*/ 1070569 w 2011095"/>
              <a:gd name="connsiteY2" fmla="*/ 1380398 h 1380398"/>
              <a:gd name="connsiteX3" fmla="*/ 0 w 2011095"/>
              <a:gd name="connsiteY3" fmla="*/ 1075598 h 1380398"/>
              <a:gd name="connsiteX4" fmla="*/ 801188 w 2011095"/>
              <a:gd name="connsiteY4" fmla="*/ 0 h 1380398"/>
              <a:gd name="connsiteX0" fmla="*/ 801188 w 1488581"/>
              <a:gd name="connsiteY0" fmla="*/ 0 h 1380398"/>
              <a:gd name="connsiteX1" fmla="*/ 1488581 w 1488581"/>
              <a:gd name="connsiteY1" fmla="*/ 592182 h 1380398"/>
              <a:gd name="connsiteX2" fmla="*/ 1070569 w 1488581"/>
              <a:gd name="connsiteY2" fmla="*/ 1380398 h 1380398"/>
              <a:gd name="connsiteX3" fmla="*/ 0 w 1488581"/>
              <a:gd name="connsiteY3" fmla="*/ 1075598 h 1380398"/>
              <a:gd name="connsiteX4" fmla="*/ 801188 w 1488581"/>
              <a:gd name="connsiteY4" fmla="*/ 0 h 1380398"/>
              <a:gd name="connsiteX0" fmla="*/ 801188 w 1627918"/>
              <a:gd name="connsiteY0" fmla="*/ 0 h 1380398"/>
              <a:gd name="connsiteX1" fmla="*/ 1627918 w 1627918"/>
              <a:gd name="connsiteY1" fmla="*/ 740228 h 1380398"/>
              <a:gd name="connsiteX2" fmla="*/ 1070569 w 1627918"/>
              <a:gd name="connsiteY2" fmla="*/ 1380398 h 1380398"/>
              <a:gd name="connsiteX3" fmla="*/ 0 w 1627918"/>
              <a:gd name="connsiteY3" fmla="*/ 1075598 h 1380398"/>
              <a:gd name="connsiteX4" fmla="*/ 801188 w 1627918"/>
              <a:gd name="connsiteY4" fmla="*/ 0 h 1380398"/>
              <a:gd name="connsiteX0" fmla="*/ 801188 w 1627918"/>
              <a:gd name="connsiteY0" fmla="*/ 0 h 1380398"/>
              <a:gd name="connsiteX1" fmla="*/ 1627918 w 1627918"/>
              <a:gd name="connsiteY1" fmla="*/ 740228 h 1380398"/>
              <a:gd name="connsiteX2" fmla="*/ 1070569 w 1627918"/>
              <a:gd name="connsiteY2" fmla="*/ 1380398 h 1380398"/>
              <a:gd name="connsiteX3" fmla="*/ 0 w 1627918"/>
              <a:gd name="connsiteY3" fmla="*/ 1075598 h 1380398"/>
              <a:gd name="connsiteX4" fmla="*/ 801188 w 1627918"/>
              <a:gd name="connsiteY4" fmla="*/ 0 h 1380398"/>
              <a:gd name="connsiteX0" fmla="*/ 801188 w 1715003"/>
              <a:gd name="connsiteY0" fmla="*/ 0 h 1380398"/>
              <a:gd name="connsiteX1" fmla="*/ 1715003 w 1715003"/>
              <a:gd name="connsiteY1" fmla="*/ 696685 h 1380398"/>
              <a:gd name="connsiteX2" fmla="*/ 1070569 w 1715003"/>
              <a:gd name="connsiteY2" fmla="*/ 1380398 h 1380398"/>
              <a:gd name="connsiteX3" fmla="*/ 0 w 1715003"/>
              <a:gd name="connsiteY3" fmla="*/ 1075598 h 1380398"/>
              <a:gd name="connsiteX4" fmla="*/ 801188 w 1715003"/>
              <a:gd name="connsiteY4" fmla="*/ 0 h 1380398"/>
              <a:gd name="connsiteX0" fmla="*/ 836022 w 1715003"/>
              <a:gd name="connsiteY0" fmla="*/ 0 h 1415232"/>
              <a:gd name="connsiteX1" fmla="*/ 1715003 w 1715003"/>
              <a:gd name="connsiteY1" fmla="*/ 731519 h 1415232"/>
              <a:gd name="connsiteX2" fmla="*/ 1070569 w 1715003"/>
              <a:gd name="connsiteY2" fmla="*/ 1415232 h 1415232"/>
              <a:gd name="connsiteX3" fmla="*/ 0 w 1715003"/>
              <a:gd name="connsiteY3" fmla="*/ 1110432 h 1415232"/>
              <a:gd name="connsiteX4" fmla="*/ 836022 w 1715003"/>
              <a:gd name="connsiteY4" fmla="*/ 0 h 1415232"/>
              <a:gd name="connsiteX0" fmla="*/ 836022 w 1723711"/>
              <a:gd name="connsiteY0" fmla="*/ 0 h 1415232"/>
              <a:gd name="connsiteX1" fmla="*/ 1723711 w 1723711"/>
              <a:gd name="connsiteY1" fmla="*/ 757645 h 1415232"/>
              <a:gd name="connsiteX2" fmla="*/ 1070569 w 1723711"/>
              <a:gd name="connsiteY2" fmla="*/ 1415232 h 1415232"/>
              <a:gd name="connsiteX3" fmla="*/ 0 w 1723711"/>
              <a:gd name="connsiteY3" fmla="*/ 1110432 h 1415232"/>
              <a:gd name="connsiteX4" fmla="*/ 836022 w 1723711"/>
              <a:gd name="connsiteY4" fmla="*/ 0 h 1415232"/>
              <a:gd name="connsiteX0" fmla="*/ 836022 w 1697586"/>
              <a:gd name="connsiteY0" fmla="*/ 0 h 1415232"/>
              <a:gd name="connsiteX1" fmla="*/ 1697586 w 1697586"/>
              <a:gd name="connsiteY1" fmla="*/ 792480 h 1415232"/>
              <a:gd name="connsiteX2" fmla="*/ 1070569 w 1697586"/>
              <a:gd name="connsiteY2" fmla="*/ 1415232 h 1415232"/>
              <a:gd name="connsiteX3" fmla="*/ 0 w 1697586"/>
              <a:gd name="connsiteY3" fmla="*/ 1110432 h 1415232"/>
              <a:gd name="connsiteX4" fmla="*/ 836022 w 1697586"/>
              <a:gd name="connsiteY4" fmla="*/ 0 h 1415232"/>
              <a:gd name="connsiteX0" fmla="*/ 836022 w 1706294"/>
              <a:gd name="connsiteY0" fmla="*/ 0 h 1415232"/>
              <a:gd name="connsiteX1" fmla="*/ 1706294 w 1706294"/>
              <a:gd name="connsiteY1" fmla="*/ 783771 h 1415232"/>
              <a:gd name="connsiteX2" fmla="*/ 1070569 w 1706294"/>
              <a:gd name="connsiteY2" fmla="*/ 1415232 h 1415232"/>
              <a:gd name="connsiteX3" fmla="*/ 0 w 1706294"/>
              <a:gd name="connsiteY3" fmla="*/ 1110432 h 1415232"/>
              <a:gd name="connsiteX4" fmla="*/ 836022 w 1706294"/>
              <a:gd name="connsiteY4" fmla="*/ 0 h 1415232"/>
              <a:gd name="connsiteX0" fmla="*/ 836022 w 1706294"/>
              <a:gd name="connsiteY0" fmla="*/ 0 h 1415232"/>
              <a:gd name="connsiteX1" fmla="*/ 1706294 w 1706294"/>
              <a:gd name="connsiteY1" fmla="*/ 783771 h 1415232"/>
              <a:gd name="connsiteX2" fmla="*/ 1144241 w 1706294"/>
              <a:gd name="connsiteY2" fmla="*/ 1415232 h 1415232"/>
              <a:gd name="connsiteX3" fmla="*/ 0 w 1706294"/>
              <a:gd name="connsiteY3" fmla="*/ 1110432 h 1415232"/>
              <a:gd name="connsiteX4" fmla="*/ 836022 w 1706294"/>
              <a:gd name="connsiteY4" fmla="*/ 0 h 1415232"/>
              <a:gd name="connsiteX0" fmla="*/ 836022 w 1740963"/>
              <a:gd name="connsiteY0" fmla="*/ 0 h 1415232"/>
              <a:gd name="connsiteX1" fmla="*/ 1740963 w 1740963"/>
              <a:gd name="connsiteY1" fmla="*/ 809773 h 1415232"/>
              <a:gd name="connsiteX2" fmla="*/ 1144241 w 1740963"/>
              <a:gd name="connsiteY2" fmla="*/ 1415232 h 1415232"/>
              <a:gd name="connsiteX3" fmla="*/ 0 w 1740963"/>
              <a:gd name="connsiteY3" fmla="*/ 1110432 h 1415232"/>
              <a:gd name="connsiteX4" fmla="*/ 836022 w 1740963"/>
              <a:gd name="connsiteY4" fmla="*/ 0 h 1415232"/>
              <a:gd name="connsiteX0" fmla="*/ 836022 w 1740963"/>
              <a:gd name="connsiteY0" fmla="*/ 0 h 1415232"/>
              <a:gd name="connsiteX1" fmla="*/ 1740963 w 1740963"/>
              <a:gd name="connsiteY1" fmla="*/ 809773 h 1415232"/>
              <a:gd name="connsiteX2" fmla="*/ 1144241 w 1740963"/>
              <a:gd name="connsiteY2" fmla="*/ 1415232 h 1415232"/>
              <a:gd name="connsiteX3" fmla="*/ 0 w 1740963"/>
              <a:gd name="connsiteY3" fmla="*/ 1110432 h 1415232"/>
              <a:gd name="connsiteX4" fmla="*/ 836022 w 1740963"/>
              <a:gd name="connsiteY4" fmla="*/ 0 h 1415232"/>
              <a:gd name="connsiteX0" fmla="*/ 836022 w 1753964"/>
              <a:gd name="connsiteY0" fmla="*/ 0 h 1415232"/>
              <a:gd name="connsiteX1" fmla="*/ 1753964 w 1753964"/>
              <a:gd name="connsiteY1" fmla="*/ 796772 h 1415232"/>
              <a:gd name="connsiteX2" fmla="*/ 1144241 w 1753964"/>
              <a:gd name="connsiteY2" fmla="*/ 1415232 h 1415232"/>
              <a:gd name="connsiteX3" fmla="*/ 0 w 1753964"/>
              <a:gd name="connsiteY3" fmla="*/ 1110432 h 1415232"/>
              <a:gd name="connsiteX4" fmla="*/ 836022 w 1753964"/>
              <a:gd name="connsiteY4" fmla="*/ 0 h 1415232"/>
              <a:gd name="connsiteX0" fmla="*/ 836022 w 1736630"/>
              <a:gd name="connsiteY0" fmla="*/ 0 h 1415232"/>
              <a:gd name="connsiteX1" fmla="*/ 1736630 w 1736630"/>
              <a:gd name="connsiteY1" fmla="*/ 809773 h 1415232"/>
              <a:gd name="connsiteX2" fmla="*/ 1144241 w 1736630"/>
              <a:gd name="connsiteY2" fmla="*/ 1415232 h 1415232"/>
              <a:gd name="connsiteX3" fmla="*/ 0 w 1736630"/>
              <a:gd name="connsiteY3" fmla="*/ 1110432 h 1415232"/>
              <a:gd name="connsiteX4" fmla="*/ 836022 w 1736630"/>
              <a:gd name="connsiteY4" fmla="*/ 0 h 141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630" h="1415232">
                <a:moveTo>
                  <a:pt x="836022" y="0"/>
                </a:moveTo>
                <a:lnTo>
                  <a:pt x="1736630" y="809773"/>
                </a:lnTo>
                <a:cubicBezTo>
                  <a:pt x="1281252" y="1210087"/>
                  <a:pt x="1330024" y="1201842"/>
                  <a:pt x="1144241" y="1415232"/>
                </a:cubicBezTo>
                <a:lnTo>
                  <a:pt x="0" y="1110432"/>
                </a:lnTo>
                <a:cubicBezTo>
                  <a:pt x="206103" y="708357"/>
                  <a:pt x="568959" y="358533"/>
                  <a:pt x="836022" y="0"/>
                </a:cubicBezTo>
                <a:close/>
              </a:path>
            </a:pathLst>
          </a:cu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54EB86-6024-4A4B-A5D4-F9CCE72EFC8F}"/>
              </a:ext>
            </a:extLst>
          </p:cNvPr>
          <p:cNvSpPr/>
          <p:nvPr/>
        </p:nvSpPr>
        <p:spPr>
          <a:xfrm>
            <a:off x="2055153" y="3997181"/>
            <a:ext cx="916834" cy="681536"/>
          </a:xfrm>
          <a:custGeom>
            <a:avLst/>
            <a:gdLst>
              <a:gd name="connsiteX0" fmla="*/ 0 w 873375"/>
              <a:gd name="connsiteY0" fmla="*/ 0 h 611908"/>
              <a:gd name="connsiteX1" fmla="*/ 873375 w 873375"/>
              <a:gd name="connsiteY1" fmla="*/ 0 h 611908"/>
              <a:gd name="connsiteX2" fmla="*/ 873375 w 873375"/>
              <a:gd name="connsiteY2" fmla="*/ 611908 h 611908"/>
              <a:gd name="connsiteX3" fmla="*/ 0 w 873375"/>
              <a:gd name="connsiteY3" fmla="*/ 611908 h 611908"/>
              <a:gd name="connsiteX4" fmla="*/ 0 w 873375"/>
              <a:gd name="connsiteY4" fmla="*/ 0 h 611908"/>
              <a:gd name="connsiteX0" fmla="*/ 566057 w 1439432"/>
              <a:gd name="connsiteY0" fmla="*/ 0 h 611908"/>
              <a:gd name="connsiteX1" fmla="*/ 1439432 w 1439432"/>
              <a:gd name="connsiteY1" fmla="*/ 0 h 611908"/>
              <a:gd name="connsiteX2" fmla="*/ 1439432 w 1439432"/>
              <a:gd name="connsiteY2" fmla="*/ 611908 h 611908"/>
              <a:gd name="connsiteX3" fmla="*/ 0 w 1439432"/>
              <a:gd name="connsiteY3" fmla="*/ 507405 h 611908"/>
              <a:gd name="connsiteX4" fmla="*/ 566057 w 1439432"/>
              <a:gd name="connsiteY4" fmla="*/ 0 h 611908"/>
              <a:gd name="connsiteX0" fmla="*/ 566057 w 1439432"/>
              <a:gd name="connsiteY0" fmla="*/ 0 h 611908"/>
              <a:gd name="connsiteX1" fmla="*/ 1439432 w 1439432"/>
              <a:gd name="connsiteY1" fmla="*/ 0 h 611908"/>
              <a:gd name="connsiteX2" fmla="*/ 1439432 w 1439432"/>
              <a:gd name="connsiteY2" fmla="*/ 611908 h 611908"/>
              <a:gd name="connsiteX3" fmla="*/ 0 w 1439432"/>
              <a:gd name="connsiteY3" fmla="*/ 507405 h 611908"/>
              <a:gd name="connsiteX4" fmla="*/ 566057 w 1439432"/>
              <a:gd name="connsiteY4" fmla="*/ 0 h 611908"/>
              <a:gd name="connsiteX0" fmla="*/ 566057 w 1439432"/>
              <a:gd name="connsiteY0" fmla="*/ 0 h 672868"/>
              <a:gd name="connsiteX1" fmla="*/ 1439432 w 1439432"/>
              <a:gd name="connsiteY1" fmla="*/ 0 h 672868"/>
              <a:gd name="connsiteX2" fmla="*/ 455364 w 1439432"/>
              <a:gd name="connsiteY2" fmla="*/ 672868 h 672868"/>
              <a:gd name="connsiteX3" fmla="*/ 0 w 1439432"/>
              <a:gd name="connsiteY3" fmla="*/ 507405 h 672868"/>
              <a:gd name="connsiteX4" fmla="*/ 566057 w 1439432"/>
              <a:gd name="connsiteY4" fmla="*/ 0 h 672868"/>
              <a:gd name="connsiteX0" fmla="*/ 566057 w 855957"/>
              <a:gd name="connsiteY0" fmla="*/ 0 h 672868"/>
              <a:gd name="connsiteX1" fmla="*/ 855957 w 855957"/>
              <a:gd name="connsiteY1" fmla="*/ 278674 h 672868"/>
              <a:gd name="connsiteX2" fmla="*/ 455364 w 855957"/>
              <a:gd name="connsiteY2" fmla="*/ 672868 h 672868"/>
              <a:gd name="connsiteX3" fmla="*/ 0 w 855957"/>
              <a:gd name="connsiteY3" fmla="*/ 507405 h 672868"/>
              <a:gd name="connsiteX4" fmla="*/ 566057 w 855957"/>
              <a:gd name="connsiteY4" fmla="*/ 0 h 672868"/>
              <a:gd name="connsiteX0" fmla="*/ 566057 w 899499"/>
              <a:gd name="connsiteY0" fmla="*/ 0 h 672868"/>
              <a:gd name="connsiteX1" fmla="*/ 899499 w 899499"/>
              <a:gd name="connsiteY1" fmla="*/ 226423 h 672868"/>
              <a:gd name="connsiteX2" fmla="*/ 455364 w 899499"/>
              <a:gd name="connsiteY2" fmla="*/ 672868 h 672868"/>
              <a:gd name="connsiteX3" fmla="*/ 0 w 899499"/>
              <a:gd name="connsiteY3" fmla="*/ 507405 h 672868"/>
              <a:gd name="connsiteX4" fmla="*/ 566057 w 899499"/>
              <a:gd name="connsiteY4" fmla="*/ 0 h 672868"/>
              <a:gd name="connsiteX0" fmla="*/ 566057 w 899499"/>
              <a:gd name="connsiteY0" fmla="*/ 0 h 672868"/>
              <a:gd name="connsiteX1" fmla="*/ 899499 w 899499"/>
              <a:gd name="connsiteY1" fmla="*/ 226423 h 672868"/>
              <a:gd name="connsiteX2" fmla="*/ 455364 w 899499"/>
              <a:gd name="connsiteY2" fmla="*/ 672868 h 672868"/>
              <a:gd name="connsiteX3" fmla="*/ 0 w 899499"/>
              <a:gd name="connsiteY3" fmla="*/ 507405 h 672868"/>
              <a:gd name="connsiteX4" fmla="*/ 566057 w 899499"/>
              <a:gd name="connsiteY4" fmla="*/ 0 h 672868"/>
              <a:gd name="connsiteX0" fmla="*/ 566057 w 899499"/>
              <a:gd name="connsiteY0" fmla="*/ 0 h 672868"/>
              <a:gd name="connsiteX1" fmla="*/ 899499 w 899499"/>
              <a:gd name="connsiteY1" fmla="*/ 226423 h 672868"/>
              <a:gd name="connsiteX2" fmla="*/ 455364 w 899499"/>
              <a:gd name="connsiteY2" fmla="*/ 672868 h 672868"/>
              <a:gd name="connsiteX3" fmla="*/ 0 w 899499"/>
              <a:gd name="connsiteY3" fmla="*/ 507405 h 672868"/>
              <a:gd name="connsiteX4" fmla="*/ 566057 w 899499"/>
              <a:gd name="connsiteY4" fmla="*/ 0 h 672868"/>
              <a:gd name="connsiteX0" fmla="*/ 566057 w 899499"/>
              <a:gd name="connsiteY0" fmla="*/ 0 h 672868"/>
              <a:gd name="connsiteX1" fmla="*/ 899499 w 899499"/>
              <a:gd name="connsiteY1" fmla="*/ 226423 h 672868"/>
              <a:gd name="connsiteX2" fmla="*/ 455364 w 899499"/>
              <a:gd name="connsiteY2" fmla="*/ 672868 h 672868"/>
              <a:gd name="connsiteX3" fmla="*/ 0 w 899499"/>
              <a:gd name="connsiteY3" fmla="*/ 507405 h 672868"/>
              <a:gd name="connsiteX4" fmla="*/ 566057 w 899499"/>
              <a:gd name="connsiteY4" fmla="*/ 0 h 672868"/>
              <a:gd name="connsiteX0" fmla="*/ 566057 w 899499"/>
              <a:gd name="connsiteY0" fmla="*/ 0 h 672868"/>
              <a:gd name="connsiteX1" fmla="*/ 899499 w 899499"/>
              <a:gd name="connsiteY1" fmla="*/ 226423 h 672868"/>
              <a:gd name="connsiteX2" fmla="*/ 455364 w 899499"/>
              <a:gd name="connsiteY2" fmla="*/ 672868 h 672868"/>
              <a:gd name="connsiteX3" fmla="*/ 0 w 899499"/>
              <a:gd name="connsiteY3" fmla="*/ 507405 h 672868"/>
              <a:gd name="connsiteX4" fmla="*/ 566057 w 899499"/>
              <a:gd name="connsiteY4" fmla="*/ 0 h 672868"/>
              <a:gd name="connsiteX0" fmla="*/ 566057 w 916834"/>
              <a:gd name="connsiteY0" fmla="*/ 0 h 672868"/>
              <a:gd name="connsiteX1" fmla="*/ 916834 w 916834"/>
              <a:gd name="connsiteY1" fmla="*/ 269759 h 672868"/>
              <a:gd name="connsiteX2" fmla="*/ 455364 w 916834"/>
              <a:gd name="connsiteY2" fmla="*/ 672868 h 672868"/>
              <a:gd name="connsiteX3" fmla="*/ 0 w 916834"/>
              <a:gd name="connsiteY3" fmla="*/ 507405 h 672868"/>
              <a:gd name="connsiteX4" fmla="*/ 566057 w 916834"/>
              <a:gd name="connsiteY4" fmla="*/ 0 h 672868"/>
              <a:gd name="connsiteX0" fmla="*/ 583391 w 916834"/>
              <a:gd name="connsiteY0" fmla="*/ 0 h 724872"/>
              <a:gd name="connsiteX1" fmla="*/ 916834 w 916834"/>
              <a:gd name="connsiteY1" fmla="*/ 321763 h 724872"/>
              <a:gd name="connsiteX2" fmla="*/ 455364 w 916834"/>
              <a:gd name="connsiteY2" fmla="*/ 724872 h 724872"/>
              <a:gd name="connsiteX3" fmla="*/ 0 w 916834"/>
              <a:gd name="connsiteY3" fmla="*/ 559409 h 724872"/>
              <a:gd name="connsiteX4" fmla="*/ 583391 w 916834"/>
              <a:gd name="connsiteY4" fmla="*/ 0 h 724872"/>
              <a:gd name="connsiteX0" fmla="*/ 583391 w 916834"/>
              <a:gd name="connsiteY0" fmla="*/ 0 h 724872"/>
              <a:gd name="connsiteX1" fmla="*/ 916834 w 916834"/>
              <a:gd name="connsiteY1" fmla="*/ 321763 h 724872"/>
              <a:gd name="connsiteX2" fmla="*/ 455364 w 916834"/>
              <a:gd name="connsiteY2" fmla="*/ 724872 h 724872"/>
              <a:gd name="connsiteX3" fmla="*/ 0 w 916834"/>
              <a:gd name="connsiteY3" fmla="*/ 559409 h 724872"/>
              <a:gd name="connsiteX4" fmla="*/ 583391 w 916834"/>
              <a:gd name="connsiteY4" fmla="*/ 0 h 724872"/>
              <a:gd name="connsiteX0" fmla="*/ 583391 w 916834"/>
              <a:gd name="connsiteY0" fmla="*/ 0 h 724872"/>
              <a:gd name="connsiteX1" fmla="*/ 916834 w 916834"/>
              <a:gd name="connsiteY1" fmla="*/ 321763 h 724872"/>
              <a:gd name="connsiteX2" fmla="*/ 455364 w 916834"/>
              <a:gd name="connsiteY2" fmla="*/ 724872 h 724872"/>
              <a:gd name="connsiteX3" fmla="*/ 0 w 916834"/>
              <a:gd name="connsiteY3" fmla="*/ 559409 h 724872"/>
              <a:gd name="connsiteX4" fmla="*/ 583391 w 916834"/>
              <a:gd name="connsiteY4" fmla="*/ 0 h 724872"/>
              <a:gd name="connsiteX0" fmla="*/ 574724 w 916834"/>
              <a:gd name="connsiteY0" fmla="*/ 0 h 707538"/>
              <a:gd name="connsiteX1" fmla="*/ 916834 w 916834"/>
              <a:gd name="connsiteY1" fmla="*/ 304429 h 707538"/>
              <a:gd name="connsiteX2" fmla="*/ 455364 w 916834"/>
              <a:gd name="connsiteY2" fmla="*/ 707538 h 707538"/>
              <a:gd name="connsiteX3" fmla="*/ 0 w 916834"/>
              <a:gd name="connsiteY3" fmla="*/ 542075 h 707538"/>
              <a:gd name="connsiteX4" fmla="*/ 574724 w 916834"/>
              <a:gd name="connsiteY4" fmla="*/ 0 h 707538"/>
              <a:gd name="connsiteX0" fmla="*/ 574724 w 916834"/>
              <a:gd name="connsiteY0" fmla="*/ 0 h 707538"/>
              <a:gd name="connsiteX1" fmla="*/ 916834 w 916834"/>
              <a:gd name="connsiteY1" fmla="*/ 304429 h 707538"/>
              <a:gd name="connsiteX2" fmla="*/ 455364 w 916834"/>
              <a:gd name="connsiteY2" fmla="*/ 707538 h 707538"/>
              <a:gd name="connsiteX3" fmla="*/ 0 w 916834"/>
              <a:gd name="connsiteY3" fmla="*/ 542075 h 707538"/>
              <a:gd name="connsiteX4" fmla="*/ 574724 w 916834"/>
              <a:gd name="connsiteY4" fmla="*/ 0 h 707538"/>
              <a:gd name="connsiteX0" fmla="*/ 574724 w 916834"/>
              <a:gd name="connsiteY0" fmla="*/ 0 h 694537"/>
              <a:gd name="connsiteX1" fmla="*/ 916834 w 916834"/>
              <a:gd name="connsiteY1" fmla="*/ 304429 h 694537"/>
              <a:gd name="connsiteX2" fmla="*/ 477032 w 916834"/>
              <a:gd name="connsiteY2" fmla="*/ 694537 h 694537"/>
              <a:gd name="connsiteX3" fmla="*/ 0 w 916834"/>
              <a:gd name="connsiteY3" fmla="*/ 542075 h 694537"/>
              <a:gd name="connsiteX4" fmla="*/ 574724 w 916834"/>
              <a:gd name="connsiteY4" fmla="*/ 0 h 694537"/>
              <a:gd name="connsiteX0" fmla="*/ 574724 w 916834"/>
              <a:gd name="connsiteY0" fmla="*/ 0 h 690203"/>
              <a:gd name="connsiteX1" fmla="*/ 916834 w 916834"/>
              <a:gd name="connsiteY1" fmla="*/ 304429 h 690203"/>
              <a:gd name="connsiteX2" fmla="*/ 485699 w 916834"/>
              <a:gd name="connsiteY2" fmla="*/ 690203 h 690203"/>
              <a:gd name="connsiteX3" fmla="*/ 0 w 916834"/>
              <a:gd name="connsiteY3" fmla="*/ 542075 h 690203"/>
              <a:gd name="connsiteX4" fmla="*/ 574724 w 916834"/>
              <a:gd name="connsiteY4" fmla="*/ 0 h 690203"/>
              <a:gd name="connsiteX0" fmla="*/ 574724 w 916834"/>
              <a:gd name="connsiteY0" fmla="*/ 0 h 681536"/>
              <a:gd name="connsiteX1" fmla="*/ 916834 w 916834"/>
              <a:gd name="connsiteY1" fmla="*/ 304429 h 681536"/>
              <a:gd name="connsiteX2" fmla="*/ 490032 w 916834"/>
              <a:gd name="connsiteY2" fmla="*/ 681536 h 681536"/>
              <a:gd name="connsiteX3" fmla="*/ 0 w 916834"/>
              <a:gd name="connsiteY3" fmla="*/ 542075 h 681536"/>
              <a:gd name="connsiteX4" fmla="*/ 574724 w 916834"/>
              <a:gd name="connsiteY4" fmla="*/ 0 h 6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34" h="681536">
                <a:moveTo>
                  <a:pt x="574724" y="0"/>
                </a:moveTo>
                <a:lnTo>
                  <a:pt x="916834" y="304429"/>
                </a:lnTo>
                <a:cubicBezTo>
                  <a:pt x="750341" y="410692"/>
                  <a:pt x="633744" y="502385"/>
                  <a:pt x="490032" y="681536"/>
                </a:cubicBezTo>
                <a:lnTo>
                  <a:pt x="0" y="542075"/>
                </a:lnTo>
                <a:cubicBezTo>
                  <a:pt x="185177" y="328654"/>
                  <a:pt x="307661" y="169135"/>
                  <a:pt x="574724" y="0"/>
                </a:cubicBezTo>
                <a:close/>
              </a:path>
            </a:pathLst>
          </a:cu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CB9303F-513B-48A2-B991-3875910F9C10}"/>
              </a:ext>
            </a:extLst>
          </p:cNvPr>
          <p:cNvSpPr/>
          <p:nvPr/>
        </p:nvSpPr>
        <p:spPr>
          <a:xfrm>
            <a:off x="2604344" y="4334460"/>
            <a:ext cx="559574" cy="436522"/>
          </a:xfrm>
          <a:custGeom>
            <a:avLst/>
            <a:gdLst>
              <a:gd name="connsiteX0" fmla="*/ 0 w 654958"/>
              <a:gd name="connsiteY0" fmla="*/ 0 h 514607"/>
              <a:gd name="connsiteX1" fmla="*/ 654958 w 654958"/>
              <a:gd name="connsiteY1" fmla="*/ 0 h 514607"/>
              <a:gd name="connsiteX2" fmla="*/ 654958 w 654958"/>
              <a:gd name="connsiteY2" fmla="*/ 514607 h 514607"/>
              <a:gd name="connsiteX3" fmla="*/ 0 w 654958"/>
              <a:gd name="connsiteY3" fmla="*/ 514607 h 514607"/>
              <a:gd name="connsiteX4" fmla="*/ 0 w 654958"/>
              <a:gd name="connsiteY4" fmla="*/ 0 h 514607"/>
              <a:gd name="connsiteX0" fmla="*/ 444137 w 1099095"/>
              <a:gd name="connsiteY0" fmla="*/ 0 h 514607"/>
              <a:gd name="connsiteX1" fmla="*/ 1099095 w 1099095"/>
              <a:gd name="connsiteY1" fmla="*/ 0 h 514607"/>
              <a:gd name="connsiteX2" fmla="*/ 1099095 w 1099095"/>
              <a:gd name="connsiteY2" fmla="*/ 514607 h 514607"/>
              <a:gd name="connsiteX3" fmla="*/ 0 w 1099095"/>
              <a:gd name="connsiteY3" fmla="*/ 392687 h 514607"/>
              <a:gd name="connsiteX4" fmla="*/ 444137 w 1099095"/>
              <a:gd name="connsiteY4" fmla="*/ 0 h 514607"/>
              <a:gd name="connsiteX0" fmla="*/ 444137 w 1099095"/>
              <a:gd name="connsiteY0" fmla="*/ 0 h 514607"/>
              <a:gd name="connsiteX1" fmla="*/ 1099095 w 1099095"/>
              <a:gd name="connsiteY1" fmla="*/ 0 h 514607"/>
              <a:gd name="connsiteX2" fmla="*/ 1099095 w 1099095"/>
              <a:gd name="connsiteY2" fmla="*/ 514607 h 514607"/>
              <a:gd name="connsiteX3" fmla="*/ 0 w 1099095"/>
              <a:gd name="connsiteY3" fmla="*/ 392687 h 514607"/>
              <a:gd name="connsiteX4" fmla="*/ 444137 w 1099095"/>
              <a:gd name="connsiteY4" fmla="*/ 0 h 514607"/>
              <a:gd name="connsiteX0" fmla="*/ 444137 w 1099095"/>
              <a:gd name="connsiteY0" fmla="*/ 0 h 497190"/>
              <a:gd name="connsiteX1" fmla="*/ 1099095 w 1099095"/>
              <a:gd name="connsiteY1" fmla="*/ 0 h 497190"/>
              <a:gd name="connsiteX2" fmla="*/ 367575 w 1099095"/>
              <a:gd name="connsiteY2" fmla="*/ 497190 h 497190"/>
              <a:gd name="connsiteX3" fmla="*/ 0 w 1099095"/>
              <a:gd name="connsiteY3" fmla="*/ 392687 h 497190"/>
              <a:gd name="connsiteX4" fmla="*/ 444137 w 1099095"/>
              <a:gd name="connsiteY4" fmla="*/ 0 h 497190"/>
              <a:gd name="connsiteX0" fmla="*/ 444137 w 646250"/>
              <a:gd name="connsiteY0" fmla="*/ 0 h 497190"/>
              <a:gd name="connsiteX1" fmla="*/ 646250 w 646250"/>
              <a:gd name="connsiteY1" fmla="*/ 182880 h 497190"/>
              <a:gd name="connsiteX2" fmla="*/ 367575 w 646250"/>
              <a:gd name="connsiteY2" fmla="*/ 497190 h 497190"/>
              <a:gd name="connsiteX3" fmla="*/ 0 w 646250"/>
              <a:gd name="connsiteY3" fmla="*/ 392687 h 497190"/>
              <a:gd name="connsiteX4" fmla="*/ 444137 w 646250"/>
              <a:gd name="connsiteY4" fmla="*/ 0 h 497190"/>
              <a:gd name="connsiteX0" fmla="*/ 444137 w 646250"/>
              <a:gd name="connsiteY0" fmla="*/ 0 h 497190"/>
              <a:gd name="connsiteX1" fmla="*/ 646250 w 646250"/>
              <a:gd name="connsiteY1" fmla="*/ 182880 h 497190"/>
              <a:gd name="connsiteX2" fmla="*/ 367575 w 646250"/>
              <a:gd name="connsiteY2" fmla="*/ 497190 h 497190"/>
              <a:gd name="connsiteX3" fmla="*/ 0 w 646250"/>
              <a:gd name="connsiteY3" fmla="*/ 392687 h 497190"/>
              <a:gd name="connsiteX4" fmla="*/ 444137 w 646250"/>
              <a:gd name="connsiteY4" fmla="*/ 0 h 497190"/>
              <a:gd name="connsiteX0" fmla="*/ 444137 w 646250"/>
              <a:gd name="connsiteY0" fmla="*/ 0 h 497190"/>
              <a:gd name="connsiteX1" fmla="*/ 646250 w 646250"/>
              <a:gd name="connsiteY1" fmla="*/ 182880 h 497190"/>
              <a:gd name="connsiteX2" fmla="*/ 367575 w 646250"/>
              <a:gd name="connsiteY2" fmla="*/ 497190 h 497190"/>
              <a:gd name="connsiteX3" fmla="*/ 0 w 646250"/>
              <a:gd name="connsiteY3" fmla="*/ 392687 h 497190"/>
              <a:gd name="connsiteX4" fmla="*/ 444137 w 646250"/>
              <a:gd name="connsiteY4" fmla="*/ 0 h 497190"/>
              <a:gd name="connsiteX0" fmla="*/ 444137 w 646250"/>
              <a:gd name="connsiteY0" fmla="*/ 0 h 497190"/>
              <a:gd name="connsiteX1" fmla="*/ 646250 w 646250"/>
              <a:gd name="connsiteY1" fmla="*/ 182880 h 497190"/>
              <a:gd name="connsiteX2" fmla="*/ 367575 w 646250"/>
              <a:gd name="connsiteY2" fmla="*/ 497190 h 497190"/>
              <a:gd name="connsiteX3" fmla="*/ 0 w 646250"/>
              <a:gd name="connsiteY3" fmla="*/ 392687 h 497190"/>
              <a:gd name="connsiteX4" fmla="*/ 444137 w 646250"/>
              <a:gd name="connsiteY4" fmla="*/ 0 h 497190"/>
              <a:gd name="connsiteX0" fmla="*/ 444137 w 646250"/>
              <a:gd name="connsiteY0" fmla="*/ 0 h 497190"/>
              <a:gd name="connsiteX1" fmla="*/ 646250 w 646250"/>
              <a:gd name="connsiteY1" fmla="*/ 182880 h 497190"/>
              <a:gd name="connsiteX2" fmla="*/ 367575 w 646250"/>
              <a:gd name="connsiteY2" fmla="*/ 497190 h 497190"/>
              <a:gd name="connsiteX3" fmla="*/ 0 w 646250"/>
              <a:gd name="connsiteY3" fmla="*/ 392687 h 497190"/>
              <a:gd name="connsiteX4" fmla="*/ 444137 w 646250"/>
              <a:gd name="connsiteY4" fmla="*/ 0 h 497190"/>
              <a:gd name="connsiteX0" fmla="*/ 444137 w 646250"/>
              <a:gd name="connsiteY0" fmla="*/ 0 h 479856"/>
              <a:gd name="connsiteX1" fmla="*/ 646250 w 646250"/>
              <a:gd name="connsiteY1" fmla="*/ 182880 h 479856"/>
              <a:gd name="connsiteX2" fmla="*/ 293903 w 646250"/>
              <a:gd name="connsiteY2" fmla="*/ 479856 h 479856"/>
              <a:gd name="connsiteX3" fmla="*/ 0 w 646250"/>
              <a:gd name="connsiteY3" fmla="*/ 392687 h 479856"/>
              <a:gd name="connsiteX4" fmla="*/ 444137 w 646250"/>
              <a:gd name="connsiteY4" fmla="*/ 0 h 479856"/>
              <a:gd name="connsiteX0" fmla="*/ 444137 w 646250"/>
              <a:gd name="connsiteY0" fmla="*/ 0 h 466855"/>
              <a:gd name="connsiteX1" fmla="*/ 646250 w 646250"/>
              <a:gd name="connsiteY1" fmla="*/ 182880 h 466855"/>
              <a:gd name="connsiteX2" fmla="*/ 259234 w 646250"/>
              <a:gd name="connsiteY2" fmla="*/ 466855 h 466855"/>
              <a:gd name="connsiteX3" fmla="*/ 0 w 646250"/>
              <a:gd name="connsiteY3" fmla="*/ 392687 h 466855"/>
              <a:gd name="connsiteX4" fmla="*/ 444137 w 646250"/>
              <a:gd name="connsiteY4" fmla="*/ 0 h 466855"/>
              <a:gd name="connsiteX0" fmla="*/ 444137 w 607247"/>
              <a:gd name="connsiteY0" fmla="*/ 0 h 466855"/>
              <a:gd name="connsiteX1" fmla="*/ 607247 w 607247"/>
              <a:gd name="connsiteY1" fmla="*/ 143877 h 466855"/>
              <a:gd name="connsiteX2" fmla="*/ 259234 w 607247"/>
              <a:gd name="connsiteY2" fmla="*/ 466855 h 466855"/>
              <a:gd name="connsiteX3" fmla="*/ 0 w 607247"/>
              <a:gd name="connsiteY3" fmla="*/ 392687 h 466855"/>
              <a:gd name="connsiteX4" fmla="*/ 444137 w 607247"/>
              <a:gd name="connsiteY4" fmla="*/ 0 h 466855"/>
              <a:gd name="connsiteX0" fmla="*/ 444137 w 563910"/>
              <a:gd name="connsiteY0" fmla="*/ 0 h 466855"/>
              <a:gd name="connsiteX1" fmla="*/ 563910 w 563910"/>
              <a:gd name="connsiteY1" fmla="*/ 126542 h 466855"/>
              <a:gd name="connsiteX2" fmla="*/ 259234 w 563910"/>
              <a:gd name="connsiteY2" fmla="*/ 466855 h 466855"/>
              <a:gd name="connsiteX3" fmla="*/ 0 w 563910"/>
              <a:gd name="connsiteY3" fmla="*/ 392687 h 466855"/>
              <a:gd name="connsiteX4" fmla="*/ 444137 w 563910"/>
              <a:gd name="connsiteY4" fmla="*/ 0 h 466855"/>
              <a:gd name="connsiteX0" fmla="*/ 444137 w 572578"/>
              <a:gd name="connsiteY0" fmla="*/ 0 h 466855"/>
              <a:gd name="connsiteX1" fmla="*/ 572578 w 572578"/>
              <a:gd name="connsiteY1" fmla="*/ 139543 h 466855"/>
              <a:gd name="connsiteX2" fmla="*/ 259234 w 572578"/>
              <a:gd name="connsiteY2" fmla="*/ 466855 h 466855"/>
              <a:gd name="connsiteX3" fmla="*/ 0 w 572578"/>
              <a:gd name="connsiteY3" fmla="*/ 392687 h 466855"/>
              <a:gd name="connsiteX4" fmla="*/ 444137 w 572578"/>
              <a:gd name="connsiteY4" fmla="*/ 0 h 466855"/>
              <a:gd name="connsiteX0" fmla="*/ 444137 w 572578"/>
              <a:gd name="connsiteY0" fmla="*/ 0 h 475523"/>
              <a:gd name="connsiteX1" fmla="*/ 572578 w 572578"/>
              <a:gd name="connsiteY1" fmla="*/ 139543 h 475523"/>
              <a:gd name="connsiteX2" fmla="*/ 241900 w 572578"/>
              <a:gd name="connsiteY2" fmla="*/ 475523 h 475523"/>
              <a:gd name="connsiteX3" fmla="*/ 0 w 572578"/>
              <a:gd name="connsiteY3" fmla="*/ 392687 h 475523"/>
              <a:gd name="connsiteX4" fmla="*/ 444137 w 572578"/>
              <a:gd name="connsiteY4" fmla="*/ 0 h 475523"/>
              <a:gd name="connsiteX0" fmla="*/ 444137 w 572578"/>
              <a:gd name="connsiteY0" fmla="*/ 0 h 466856"/>
              <a:gd name="connsiteX1" fmla="*/ 572578 w 572578"/>
              <a:gd name="connsiteY1" fmla="*/ 139543 h 466856"/>
              <a:gd name="connsiteX2" fmla="*/ 224566 w 572578"/>
              <a:gd name="connsiteY2" fmla="*/ 466856 h 466856"/>
              <a:gd name="connsiteX3" fmla="*/ 0 w 572578"/>
              <a:gd name="connsiteY3" fmla="*/ 392687 h 466856"/>
              <a:gd name="connsiteX4" fmla="*/ 444137 w 572578"/>
              <a:gd name="connsiteY4" fmla="*/ 0 h 466856"/>
              <a:gd name="connsiteX0" fmla="*/ 396467 w 572578"/>
              <a:gd name="connsiteY0" fmla="*/ 0 h 453855"/>
              <a:gd name="connsiteX1" fmla="*/ 572578 w 572578"/>
              <a:gd name="connsiteY1" fmla="*/ 126542 h 453855"/>
              <a:gd name="connsiteX2" fmla="*/ 224566 w 572578"/>
              <a:gd name="connsiteY2" fmla="*/ 453855 h 453855"/>
              <a:gd name="connsiteX3" fmla="*/ 0 w 572578"/>
              <a:gd name="connsiteY3" fmla="*/ 379686 h 453855"/>
              <a:gd name="connsiteX4" fmla="*/ 396467 w 572578"/>
              <a:gd name="connsiteY4" fmla="*/ 0 h 453855"/>
              <a:gd name="connsiteX0" fmla="*/ 396467 w 555243"/>
              <a:gd name="connsiteY0" fmla="*/ 0 h 453855"/>
              <a:gd name="connsiteX1" fmla="*/ 555243 w 555243"/>
              <a:gd name="connsiteY1" fmla="*/ 139543 h 453855"/>
              <a:gd name="connsiteX2" fmla="*/ 224566 w 555243"/>
              <a:gd name="connsiteY2" fmla="*/ 453855 h 453855"/>
              <a:gd name="connsiteX3" fmla="*/ 0 w 555243"/>
              <a:gd name="connsiteY3" fmla="*/ 379686 h 453855"/>
              <a:gd name="connsiteX4" fmla="*/ 396467 w 555243"/>
              <a:gd name="connsiteY4" fmla="*/ 0 h 453855"/>
              <a:gd name="connsiteX0" fmla="*/ 387800 w 555243"/>
              <a:gd name="connsiteY0" fmla="*/ 0 h 436520"/>
              <a:gd name="connsiteX1" fmla="*/ 555243 w 555243"/>
              <a:gd name="connsiteY1" fmla="*/ 122208 h 436520"/>
              <a:gd name="connsiteX2" fmla="*/ 224566 w 555243"/>
              <a:gd name="connsiteY2" fmla="*/ 436520 h 436520"/>
              <a:gd name="connsiteX3" fmla="*/ 0 w 555243"/>
              <a:gd name="connsiteY3" fmla="*/ 362351 h 436520"/>
              <a:gd name="connsiteX4" fmla="*/ 387800 w 555243"/>
              <a:gd name="connsiteY4" fmla="*/ 0 h 436520"/>
              <a:gd name="connsiteX0" fmla="*/ 409468 w 555243"/>
              <a:gd name="connsiteY0" fmla="*/ 0 h 462522"/>
              <a:gd name="connsiteX1" fmla="*/ 555243 w 555243"/>
              <a:gd name="connsiteY1" fmla="*/ 148210 h 462522"/>
              <a:gd name="connsiteX2" fmla="*/ 224566 w 555243"/>
              <a:gd name="connsiteY2" fmla="*/ 462522 h 462522"/>
              <a:gd name="connsiteX3" fmla="*/ 0 w 555243"/>
              <a:gd name="connsiteY3" fmla="*/ 388353 h 462522"/>
              <a:gd name="connsiteX4" fmla="*/ 409468 w 555243"/>
              <a:gd name="connsiteY4" fmla="*/ 0 h 462522"/>
              <a:gd name="connsiteX0" fmla="*/ 396467 w 555243"/>
              <a:gd name="connsiteY0" fmla="*/ 0 h 436520"/>
              <a:gd name="connsiteX1" fmla="*/ 555243 w 555243"/>
              <a:gd name="connsiteY1" fmla="*/ 122208 h 436520"/>
              <a:gd name="connsiteX2" fmla="*/ 224566 w 555243"/>
              <a:gd name="connsiteY2" fmla="*/ 436520 h 436520"/>
              <a:gd name="connsiteX3" fmla="*/ 0 w 555243"/>
              <a:gd name="connsiteY3" fmla="*/ 362351 h 436520"/>
              <a:gd name="connsiteX4" fmla="*/ 396467 w 555243"/>
              <a:gd name="connsiteY4" fmla="*/ 0 h 436520"/>
              <a:gd name="connsiteX0" fmla="*/ 379132 w 555243"/>
              <a:gd name="connsiteY0" fmla="*/ 0 h 445188"/>
              <a:gd name="connsiteX1" fmla="*/ 555243 w 555243"/>
              <a:gd name="connsiteY1" fmla="*/ 130876 h 445188"/>
              <a:gd name="connsiteX2" fmla="*/ 224566 w 555243"/>
              <a:gd name="connsiteY2" fmla="*/ 445188 h 445188"/>
              <a:gd name="connsiteX3" fmla="*/ 0 w 555243"/>
              <a:gd name="connsiteY3" fmla="*/ 371019 h 445188"/>
              <a:gd name="connsiteX4" fmla="*/ 379132 w 555243"/>
              <a:gd name="connsiteY4" fmla="*/ 0 h 445188"/>
              <a:gd name="connsiteX0" fmla="*/ 405134 w 555243"/>
              <a:gd name="connsiteY0" fmla="*/ 0 h 466857"/>
              <a:gd name="connsiteX1" fmla="*/ 555243 w 555243"/>
              <a:gd name="connsiteY1" fmla="*/ 152545 h 466857"/>
              <a:gd name="connsiteX2" fmla="*/ 224566 w 555243"/>
              <a:gd name="connsiteY2" fmla="*/ 466857 h 466857"/>
              <a:gd name="connsiteX3" fmla="*/ 0 w 555243"/>
              <a:gd name="connsiteY3" fmla="*/ 392688 h 466857"/>
              <a:gd name="connsiteX4" fmla="*/ 405134 w 555243"/>
              <a:gd name="connsiteY4" fmla="*/ 0 h 466857"/>
              <a:gd name="connsiteX0" fmla="*/ 387799 w 555243"/>
              <a:gd name="connsiteY0" fmla="*/ 0 h 458190"/>
              <a:gd name="connsiteX1" fmla="*/ 555243 w 555243"/>
              <a:gd name="connsiteY1" fmla="*/ 143878 h 458190"/>
              <a:gd name="connsiteX2" fmla="*/ 224566 w 555243"/>
              <a:gd name="connsiteY2" fmla="*/ 458190 h 458190"/>
              <a:gd name="connsiteX3" fmla="*/ 0 w 555243"/>
              <a:gd name="connsiteY3" fmla="*/ 384021 h 458190"/>
              <a:gd name="connsiteX4" fmla="*/ 387799 w 555243"/>
              <a:gd name="connsiteY4" fmla="*/ 0 h 458190"/>
              <a:gd name="connsiteX0" fmla="*/ 387799 w 555243"/>
              <a:gd name="connsiteY0" fmla="*/ 0 h 458190"/>
              <a:gd name="connsiteX1" fmla="*/ 555243 w 555243"/>
              <a:gd name="connsiteY1" fmla="*/ 152546 h 458190"/>
              <a:gd name="connsiteX2" fmla="*/ 224566 w 555243"/>
              <a:gd name="connsiteY2" fmla="*/ 458190 h 458190"/>
              <a:gd name="connsiteX3" fmla="*/ 0 w 555243"/>
              <a:gd name="connsiteY3" fmla="*/ 384021 h 458190"/>
              <a:gd name="connsiteX4" fmla="*/ 387799 w 555243"/>
              <a:gd name="connsiteY4" fmla="*/ 0 h 458190"/>
              <a:gd name="connsiteX0" fmla="*/ 418134 w 585578"/>
              <a:gd name="connsiteY0" fmla="*/ 0 h 458190"/>
              <a:gd name="connsiteX1" fmla="*/ 585578 w 585578"/>
              <a:gd name="connsiteY1" fmla="*/ 152546 h 458190"/>
              <a:gd name="connsiteX2" fmla="*/ 254901 w 585578"/>
              <a:gd name="connsiteY2" fmla="*/ 458190 h 458190"/>
              <a:gd name="connsiteX3" fmla="*/ 0 w 585578"/>
              <a:gd name="connsiteY3" fmla="*/ 362353 h 458190"/>
              <a:gd name="connsiteX4" fmla="*/ 418134 w 585578"/>
              <a:gd name="connsiteY4" fmla="*/ 0 h 458190"/>
              <a:gd name="connsiteX0" fmla="*/ 400799 w 568243"/>
              <a:gd name="connsiteY0" fmla="*/ 0 h 458190"/>
              <a:gd name="connsiteX1" fmla="*/ 568243 w 568243"/>
              <a:gd name="connsiteY1" fmla="*/ 152546 h 458190"/>
              <a:gd name="connsiteX2" fmla="*/ 237566 w 568243"/>
              <a:gd name="connsiteY2" fmla="*/ 458190 h 458190"/>
              <a:gd name="connsiteX3" fmla="*/ 0 w 568243"/>
              <a:gd name="connsiteY3" fmla="*/ 336351 h 458190"/>
              <a:gd name="connsiteX4" fmla="*/ 400799 w 568243"/>
              <a:gd name="connsiteY4" fmla="*/ 0 h 458190"/>
              <a:gd name="connsiteX0" fmla="*/ 400799 w 568243"/>
              <a:gd name="connsiteY0" fmla="*/ 0 h 449523"/>
              <a:gd name="connsiteX1" fmla="*/ 568243 w 568243"/>
              <a:gd name="connsiteY1" fmla="*/ 152546 h 449523"/>
              <a:gd name="connsiteX2" fmla="*/ 246234 w 568243"/>
              <a:gd name="connsiteY2" fmla="*/ 449523 h 449523"/>
              <a:gd name="connsiteX3" fmla="*/ 0 w 568243"/>
              <a:gd name="connsiteY3" fmla="*/ 336351 h 449523"/>
              <a:gd name="connsiteX4" fmla="*/ 400799 w 568243"/>
              <a:gd name="connsiteY4" fmla="*/ 0 h 449523"/>
              <a:gd name="connsiteX0" fmla="*/ 396465 w 563909"/>
              <a:gd name="connsiteY0" fmla="*/ 0 h 449523"/>
              <a:gd name="connsiteX1" fmla="*/ 563909 w 563909"/>
              <a:gd name="connsiteY1" fmla="*/ 152546 h 449523"/>
              <a:gd name="connsiteX2" fmla="*/ 241900 w 563909"/>
              <a:gd name="connsiteY2" fmla="*/ 449523 h 449523"/>
              <a:gd name="connsiteX3" fmla="*/ 0 w 563909"/>
              <a:gd name="connsiteY3" fmla="*/ 371020 h 449523"/>
              <a:gd name="connsiteX4" fmla="*/ 396465 w 563909"/>
              <a:gd name="connsiteY4" fmla="*/ 0 h 449523"/>
              <a:gd name="connsiteX0" fmla="*/ 396465 w 563909"/>
              <a:gd name="connsiteY0" fmla="*/ 0 h 449523"/>
              <a:gd name="connsiteX1" fmla="*/ 563909 w 563909"/>
              <a:gd name="connsiteY1" fmla="*/ 152546 h 449523"/>
              <a:gd name="connsiteX2" fmla="*/ 241900 w 563909"/>
              <a:gd name="connsiteY2" fmla="*/ 449523 h 449523"/>
              <a:gd name="connsiteX3" fmla="*/ 0 w 563909"/>
              <a:gd name="connsiteY3" fmla="*/ 371020 h 449523"/>
              <a:gd name="connsiteX4" fmla="*/ 396465 w 563909"/>
              <a:gd name="connsiteY4" fmla="*/ 0 h 449523"/>
              <a:gd name="connsiteX0" fmla="*/ 396465 w 563909"/>
              <a:gd name="connsiteY0" fmla="*/ 0 h 432188"/>
              <a:gd name="connsiteX1" fmla="*/ 563909 w 563909"/>
              <a:gd name="connsiteY1" fmla="*/ 152546 h 432188"/>
              <a:gd name="connsiteX2" fmla="*/ 263568 w 563909"/>
              <a:gd name="connsiteY2" fmla="*/ 432188 h 432188"/>
              <a:gd name="connsiteX3" fmla="*/ 0 w 563909"/>
              <a:gd name="connsiteY3" fmla="*/ 371020 h 432188"/>
              <a:gd name="connsiteX4" fmla="*/ 396465 w 563909"/>
              <a:gd name="connsiteY4" fmla="*/ 0 h 432188"/>
              <a:gd name="connsiteX0" fmla="*/ 396465 w 563909"/>
              <a:gd name="connsiteY0" fmla="*/ 0 h 432188"/>
              <a:gd name="connsiteX1" fmla="*/ 563909 w 563909"/>
              <a:gd name="connsiteY1" fmla="*/ 152546 h 432188"/>
              <a:gd name="connsiteX2" fmla="*/ 263568 w 563909"/>
              <a:gd name="connsiteY2" fmla="*/ 432188 h 432188"/>
              <a:gd name="connsiteX3" fmla="*/ 0 w 563909"/>
              <a:gd name="connsiteY3" fmla="*/ 349352 h 432188"/>
              <a:gd name="connsiteX4" fmla="*/ 396465 w 563909"/>
              <a:gd name="connsiteY4" fmla="*/ 0 h 432188"/>
              <a:gd name="connsiteX0" fmla="*/ 400798 w 568242"/>
              <a:gd name="connsiteY0" fmla="*/ 0 h 432188"/>
              <a:gd name="connsiteX1" fmla="*/ 568242 w 568242"/>
              <a:gd name="connsiteY1" fmla="*/ 152546 h 432188"/>
              <a:gd name="connsiteX2" fmla="*/ 267901 w 568242"/>
              <a:gd name="connsiteY2" fmla="*/ 432188 h 432188"/>
              <a:gd name="connsiteX3" fmla="*/ 0 w 568242"/>
              <a:gd name="connsiteY3" fmla="*/ 371020 h 432188"/>
              <a:gd name="connsiteX4" fmla="*/ 400798 w 568242"/>
              <a:gd name="connsiteY4" fmla="*/ 0 h 432188"/>
              <a:gd name="connsiteX0" fmla="*/ 400798 w 568242"/>
              <a:gd name="connsiteY0" fmla="*/ 0 h 436522"/>
              <a:gd name="connsiteX1" fmla="*/ 568242 w 568242"/>
              <a:gd name="connsiteY1" fmla="*/ 152546 h 436522"/>
              <a:gd name="connsiteX2" fmla="*/ 233232 w 568242"/>
              <a:gd name="connsiteY2" fmla="*/ 436522 h 436522"/>
              <a:gd name="connsiteX3" fmla="*/ 0 w 568242"/>
              <a:gd name="connsiteY3" fmla="*/ 371020 h 436522"/>
              <a:gd name="connsiteX4" fmla="*/ 400798 w 568242"/>
              <a:gd name="connsiteY4" fmla="*/ 0 h 436522"/>
              <a:gd name="connsiteX0" fmla="*/ 400798 w 568242"/>
              <a:gd name="connsiteY0" fmla="*/ 0 h 436522"/>
              <a:gd name="connsiteX1" fmla="*/ 568242 w 568242"/>
              <a:gd name="connsiteY1" fmla="*/ 152546 h 436522"/>
              <a:gd name="connsiteX2" fmla="*/ 233232 w 568242"/>
              <a:gd name="connsiteY2" fmla="*/ 436522 h 436522"/>
              <a:gd name="connsiteX3" fmla="*/ 0 w 568242"/>
              <a:gd name="connsiteY3" fmla="*/ 371020 h 436522"/>
              <a:gd name="connsiteX4" fmla="*/ 400798 w 568242"/>
              <a:gd name="connsiteY4" fmla="*/ 0 h 436522"/>
              <a:gd name="connsiteX0" fmla="*/ 400798 w 559574"/>
              <a:gd name="connsiteY0" fmla="*/ 0 h 436522"/>
              <a:gd name="connsiteX1" fmla="*/ 559574 w 559574"/>
              <a:gd name="connsiteY1" fmla="*/ 148212 h 436522"/>
              <a:gd name="connsiteX2" fmla="*/ 233232 w 559574"/>
              <a:gd name="connsiteY2" fmla="*/ 436522 h 436522"/>
              <a:gd name="connsiteX3" fmla="*/ 0 w 559574"/>
              <a:gd name="connsiteY3" fmla="*/ 371020 h 436522"/>
              <a:gd name="connsiteX4" fmla="*/ 400798 w 559574"/>
              <a:gd name="connsiteY4" fmla="*/ 0 h 4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74" h="436522">
                <a:moveTo>
                  <a:pt x="400798" y="0"/>
                </a:moveTo>
                <a:lnTo>
                  <a:pt x="559574" y="148212"/>
                </a:lnTo>
                <a:cubicBezTo>
                  <a:pt x="371432" y="291082"/>
                  <a:pt x="309391" y="341021"/>
                  <a:pt x="233232" y="436522"/>
                </a:cubicBezTo>
                <a:cubicBezTo>
                  <a:pt x="152599" y="410354"/>
                  <a:pt x="102301" y="397188"/>
                  <a:pt x="0" y="371020"/>
                </a:cubicBezTo>
                <a:cubicBezTo>
                  <a:pt x="57513" y="263347"/>
                  <a:pt x="201952" y="73746"/>
                  <a:pt x="400798" y="0"/>
                </a:cubicBezTo>
                <a:close/>
              </a:path>
            </a:pathLst>
          </a:cu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3D9960-EB7F-4037-8DF7-8CBBD288C2BB}"/>
              </a:ext>
            </a:extLst>
          </p:cNvPr>
          <p:cNvSpPr txBox="1"/>
          <p:nvPr/>
        </p:nvSpPr>
        <p:spPr>
          <a:xfrm>
            <a:off x="1144826" y="3758051"/>
            <a:ext cx="11724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816988" rev="19825927"/>
              </a:camera>
              <a:lightRig rig="threePt" dir="t"/>
            </a:scene3d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広　告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59BEC0D-118B-4CC3-921D-08F769F0B9EF}"/>
              </a:ext>
            </a:extLst>
          </p:cNvPr>
          <p:cNvSpPr txBox="1"/>
          <p:nvPr/>
        </p:nvSpPr>
        <p:spPr>
          <a:xfrm>
            <a:off x="1938784" y="4235776"/>
            <a:ext cx="1172492" cy="261610"/>
          </a:xfrm>
          <a:prstGeom prst="rect">
            <a:avLst/>
          </a:prstGeom>
          <a:noFill/>
          <a:scene3d>
            <a:camera prst="orthographicFront">
              <a:rot lat="0" lon="20009495" rev="19499996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816988" rev="19825927"/>
              </a:camera>
              <a:lightRig rig="threePt" dir="t"/>
            </a:scene3d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広 告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A272C1B-7884-4914-A956-C577DD2C73C4}"/>
              </a:ext>
            </a:extLst>
          </p:cNvPr>
          <p:cNvSpPr txBox="1"/>
          <p:nvPr/>
        </p:nvSpPr>
        <p:spPr>
          <a:xfrm>
            <a:off x="2284529" y="4500193"/>
            <a:ext cx="1172492" cy="184666"/>
          </a:xfrm>
          <a:prstGeom prst="rect">
            <a:avLst/>
          </a:prstGeom>
          <a:noFill/>
          <a:scene3d>
            <a:camera prst="orthographicFront">
              <a:rot lat="0" lon="20009495" rev="19499996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816988" rev="19825927"/>
              </a:camera>
              <a:lightRig rig="threePt" dir="t"/>
            </a:scene3d>
          </a:bodyPr>
          <a:lstStyle/>
          <a:p>
            <a:pPr algn="ctr"/>
            <a:r>
              <a:rPr kumimoji="1" lang="ja-JP" altLang="en-US" sz="600" b="1" dirty="0">
                <a:solidFill>
                  <a:schemeClr val="bg1"/>
                </a:solidFill>
              </a:rPr>
              <a:t>広 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2024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バス車内窓上ワイド額面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6506" y="1995006"/>
          <a:ext cx="8925015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2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85550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2063914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  <a:gridCol w="2199279">
                  <a:extLst>
                    <a:ext uri="{9D8B030D-6E8A-4147-A177-3AD203B41FA5}">
                      <a16:colId xmlns:a16="http://schemas.microsoft.com/office/drawing/2014/main" val="26876196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金沢市近郊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1,100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400661" y="1740793"/>
            <a:ext cx="2660822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396855" y="2612031"/>
            <a:ext cx="3693032" cy="4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取付・取外し合わせて作業料が別途必要です。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62991" y="2715542"/>
          <a:ext cx="5348530" cy="315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529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108001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3560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7610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掲出エリア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金沢市近郊の北鉄グループ営業所単位でご指定いただけます。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営業所ごとの担当エリアはお問い合わせください。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14466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912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37251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都市部で見かける電車の中</a:t>
            </a:r>
            <a:r>
              <a:rPr kumimoji="1" lang="ja-JP" altLang="en-US" sz="2200" dirty="0" err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づり</a:t>
            </a:r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ポスターをバス車内で再現できます。</a:t>
            </a: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8AA6B370-AE8C-425D-9D12-4E2211273322}"/>
              </a:ext>
            </a:extLst>
          </p:cNvPr>
          <p:cNvGrpSpPr>
            <a:grpSpLocks noChangeAspect="1"/>
          </p:cNvGrpSpPr>
          <p:nvPr/>
        </p:nvGrpSpPr>
        <p:grpSpPr>
          <a:xfrm>
            <a:off x="5237632" y="4084735"/>
            <a:ext cx="2663483" cy="1015582"/>
            <a:chOff x="5418949" y="4599804"/>
            <a:chExt cx="2015768" cy="713476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78B636B5-9643-4C49-9E12-E83242F6913B}"/>
                </a:ext>
              </a:extLst>
            </p:cNvPr>
            <p:cNvSpPr/>
            <p:nvPr/>
          </p:nvSpPr>
          <p:spPr>
            <a:xfrm>
              <a:off x="5857112" y="4603924"/>
              <a:ext cx="1575565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2034C065-ABA6-4F70-857A-4FD147A23C8F}"/>
                </a:ext>
              </a:extLst>
            </p:cNvPr>
            <p:cNvSpPr/>
            <p:nvPr/>
          </p:nvSpPr>
          <p:spPr>
            <a:xfrm>
              <a:off x="5857419" y="4599804"/>
              <a:ext cx="1577298" cy="5303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0CA81C9E-E5F7-4540-BDDC-66A61F1FB5BC}"/>
                </a:ext>
              </a:extLst>
            </p:cNvPr>
            <p:cNvSpPr/>
            <p:nvPr/>
          </p:nvSpPr>
          <p:spPr>
            <a:xfrm>
              <a:off x="5857625" y="5069415"/>
              <a:ext cx="1575552" cy="5513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3EA47967-664C-4E72-B672-0A8C234494BF}"/>
                </a:ext>
              </a:extLst>
            </p:cNvPr>
            <p:cNvCxnSpPr/>
            <p:nvPr/>
          </p:nvCxnSpPr>
          <p:spPr>
            <a:xfrm>
              <a:off x="743471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D813414C-B097-4CE8-9AB4-5CED8738E048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3E7D7B36-9A98-4CA3-A851-C3B49CB7C734}"/>
                </a:ext>
              </a:extLst>
            </p:cNvPr>
            <p:cNvCxnSpPr/>
            <p:nvPr/>
          </p:nvCxnSpPr>
          <p:spPr>
            <a:xfrm>
              <a:off x="7164707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BE579C1B-D998-4224-8BF6-FB8916EF6880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98701299-558F-41BB-87AA-10AD975E79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71799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E5EB0E7-1F95-4F18-9179-28F40992FD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58959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D2EC1960-4B57-4A51-90D7-62C43F76BA3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02578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53CBC56A-B238-4AF2-A823-A90787769F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96093" y="5039171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CBCCCB1F-A259-436A-B9BB-BCADBE1CA4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DCFA98FC-2241-49C1-BF0F-414393ADC2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7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9CBB82E1-3CCC-4A57-87CA-A3990CB99FB7}"/>
                </a:ext>
              </a:extLst>
            </p:cNvPr>
            <p:cNvSpPr txBox="1"/>
            <p:nvPr/>
          </p:nvSpPr>
          <p:spPr>
            <a:xfrm>
              <a:off x="5418949" y="4778775"/>
              <a:ext cx="353318" cy="1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71842249-5420-48AE-96F0-E8093062BB97}"/>
                </a:ext>
              </a:extLst>
            </p:cNvPr>
            <p:cNvSpPr txBox="1"/>
            <p:nvPr/>
          </p:nvSpPr>
          <p:spPr>
            <a:xfrm>
              <a:off x="5555186" y="4627827"/>
              <a:ext cx="284969" cy="17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7E255B1-61AF-4B03-8D9D-FB695AB23545}"/>
                </a:ext>
              </a:extLst>
            </p:cNvPr>
            <p:cNvSpPr txBox="1"/>
            <p:nvPr/>
          </p:nvSpPr>
          <p:spPr>
            <a:xfrm>
              <a:off x="5552266" y="4947958"/>
              <a:ext cx="296637" cy="17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529B3AD-0C70-4636-988A-0C145C86B66B}"/>
                </a:ext>
              </a:extLst>
            </p:cNvPr>
            <p:cNvSpPr txBox="1"/>
            <p:nvPr/>
          </p:nvSpPr>
          <p:spPr>
            <a:xfrm>
              <a:off x="6502886" y="5140302"/>
              <a:ext cx="453072" cy="17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1030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37C1D03-8F0B-42A3-95C9-81EFD5115060}"/>
              </a:ext>
            </a:extLst>
          </p:cNvPr>
          <p:cNvSpPr txBox="1"/>
          <p:nvPr/>
        </p:nvSpPr>
        <p:spPr>
          <a:xfrm>
            <a:off x="7829273" y="4095559"/>
            <a:ext cx="17787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※W1030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(B3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横サイズ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枚分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上下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は留め具で隠れる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ため見えなくなります。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（車両タイプにより一部異なります）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pl-PL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545</a:t>
            </a:r>
            <a:r>
              <a:rPr lang="ja-JP" altLang="pl-PL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pl-PL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pl-PL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pl-PL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pl-PL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(B3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横サイズ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枚分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も対応可能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サブタイトル 8">
            <a:extLst>
              <a:ext uri="{FF2B5EF4-FFF2-40B4-BE49-F238E27FC236}">
                <a16:creationId xmlns:a16="http://schemas.microsoft.com/office/drawing/2014/main" id="{A131FB9B-FBB7-4C04-A5C8-00AA5A1EC8B8}"/>
              </a:ext>
            </a:extLst>
          </p:cNvPr>
          <p:cNvSpPr txBox="1">
            <a:spLocks/>
          </p:cNvSpPr>
          <p:nvPr/>
        </p:nvSpPr>
        <p:spPr bwMode="auto">
          <a:xfrm>
            <a:off x="3965038" y="5870584"/>
            <a:ext cx="5207984" cy="34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sp>
        <p:nvSpPr>
          <p:cNvPr id="34" name="サブタイトル 8">
            <a:extLst>
              <a:ext uri="{FF2B5EF4-FFF2-40B4-BE49-F238E27FC236}">
                <a16:creationId xmlns:a16="http://schemas.microsoft.com/office/drawing/2014/main" id="{5A2A0D66-85E7-4BB3-8E9D-876EAC16F633}"/>
              </a:ext>
            </a:extLst>
          </p:cNvPr>
          <p:cNvSpPr txBox="1">
            <a:spLocks/>
          </p:cNvSpPr>
          <p:nvPr/>
        </p:nvSpPr>
        <p:spPr bwMode="auto">
          <a:xfrm>
            <a:off x="494479" y="5870584"/>
            <a:ext cx="2645238" cy="34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枠分掲出のイメージです。</a:t>
            </a:r>
          </a:p>
          <a:p>
            <a:pPr algn="l" eaLnBrk="1" hangingPunct="1">
              <a:defRPr/>
            </a:pPr>
            <a:endParaRPr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A272C1B-7884-4914-A956-C577DD2C73C4}"/>
              </a:ext>
            </a:extLst>
          </p:cNvPr>
          <p:cNvSpPr txBox="1"/>
          <p:nvPr/>
        </p:nvSpPr>
        <p:spPr>
          <a:xfrm>
            <a:off x="2284529" y="4500193"/>
            <a:ext cx="1172492" cy="184666"/>
          </a:xfrm>
          <a:prstGeom prst="rect">
            <a:avLst/>
          </a:prstGeom>
          <a:noFill/>
          <a:scene3d>
            <a:camera prst="orthographicFront">
              <a:rot lat="0" lon="20009495" rev="19499996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816988" rev="19825927"/>
              </a:camera>
              <a:lightRig rig="threePt" dir="t"/>
            </a:scene3d>
          </a:bodyPr>
          <a:lstStyle/>
          <a:p>
            <a:pPr algn="ctr"/>
            <a:r>
              <a:rPr kumimoji="1" lang="ja-JP" altLang="en-US" sz="600" b="1" dirty="0">
                <a:solidFill>
                  <a:schemeClr val="bg1"/>
                </a:solidFill>
              </a:rPr>
              <a:t>広 告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8D97DE4-8177-4406-8BB4-2E63254F7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7" y="3053882"/>
            <a:ext cx="3514719" cy="28167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477</Words>
  <Application>Microsoft Office PowerPoint</Application>
  <PresentationFormat>A4 210 x 297 mm</PresentationFormat>
  <Paragraphs>78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213</cp:revision>
  <cp:lastPrinted>2023-04-21T01:53:33Z</cp:lastPrinted>
  <dcterms:created xsi:type="dcterms:W3CDTF">2011-09-30T10:37:53Z</dcterms:created>
  <dcterms:modified xsi:type="dcterms:W3CDTF">2024-11-13T05:08:27Z</dcterms:modified>
</cp:coreProperties>
</file>