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95" r:id="rId2"/>
  </p:sldIdLst>
  <p:sldSz cx="9906000" cy="6858000" type="A4"/>
  <p:notesSz cx="6870700" cy="99314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D2F"/>
    <a:srgbClr val="003399"/>
    <a:srgbClr val="0066CC"/>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 autoAdjust="0"/>
    <p:restoredTop sz="96966" autoAdjust="0"/>
  </p:normalViewPr>
  <p:slideViewPr>
    <p:cSldViewPr snapToGrid="0">
      <p:cViewPr varScale="1">
        <p:scale>
          <a:sx n="114" d="100"/>
          <a:sy n="114" d="100"/>
        </p:scale>
        <p:origin x="1926"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81154C39-06AF-4B86-9171-F2F3E3C67786}"/>
              </a:ext>
            </a:extLst>
          </p:cNvPr>
          <p:cNvSpPr>
            <a:spLocks noGrp="1"/>
          </p:cNvSpPr>
          <p:nvPr>
            <p:ph type="hdr" sz="quarter"/>
          </p:nvPr>
        </p:nvSpPr>
        <p:spPr>
          <a:xfrm>
            <a:off x="0" y="0"/>
            <a:ext cx="2978150" cy="496888"/>
          </a:xfrm>
          <a:prstGeom prst="rect">
            <a:avLst/>
          </a:prstGeom>
        </p:spPr>
        <p:txBody>
          <a:bodyPr vert="horz" lIns="92236" tIns="46118" rIns="92236" bIns="46118" rtlCol="0"/>
          <a:lstStyle>
            <a:lvl1pPr algn="l" eaLnBrk="1" hangingPunct="1">
              <a:defRPr sz="1200">
                <a:latin typeface="Arial" charset="0"/>
                <a:ea typeface="ＭＳ Ｐゴシック"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61F05ECE-94FE-40AB-9B45-B83E138F7E55}"/>
              </a:ext>
            </a:extLst>
          </p:cNvPr>
          <p:cNvSpPr>
            <a:spLocks noGrp="1"/>
          </p:cNvSpPr>
          <p:nvPr>
            <p:ph type="dt" sz="quarter" idx="1"/>
          </p:nvPr>
        </p:nvSpPr>
        <p:spPr>
          <a:xfrm>
            <a:off x="3890963" y="0"/>
            <a:ext cx="2978150" cy="496888"/>
          </a:xfrm>
          <a:prstGeom prst="rect">
            <a:avLst/>
          </a:prstGeom>
        </p:spPr>
        <p:txBody>
          <a:bodyPr vert="horz" lIns="92236" tIns="46118" rIns="92236" bIns="46118" rtlCol="0"/>
          <a:lstStyle>
            <a:lvl1pPr algn="r" eaLnBrk="1" hangingPunct="1">
              <a:defRPr sz="1200">
                <a:latin typeface="Arial" charset="0"/>
                <a:ea typeface="ＭＳ Ｐゴシック" charset="-128"/>
              </a:defRPr>
            </a:lvl1pPr>
          </a:lstStyle>
          <a:p>
            <a:pPr>
              <a:defRPr/>
            </a:pPr>
            <a:fld id="{A17F9347-B146-43D8-8EBC-F779732B4BAE}" type="datetimeFigureOut">
              <a:rPr lang="ja-JP" altLang="en-US"/>
              <a:pPr>
                <a:defRPr/>
              </a:pPr>
              <a:t>2024/11/13</a:t>
            </a:fld>
            <a:endParaRPr lang="ja-JP" altLang="en-US"/>
          </a:p>
        </p:txBody>
      </p:sp>
      <p:sp>
        <p:nvSpPr>
          <p:cNvPr id="4" name="フッター プレースホルダ 3">
            <a:extLst>
              <a:ext uri="{FF2B5EF4-FFF2-40B4-BE49-F238E27FC236}">
                <a16:creationId xmlns:a16="http://schemas.microsoft.com/office/drawing/2014/main" id="{C4651D0D-FC3C-4FA2-9101-EDFDDA3C17F4}"/>
              </a:ext>
            </a:extLst>
          </p:cNvPr>
          <p:cNvSpPr>
            <a:spLocks noGrp="1"/>
          </p:cNvSpPr>
          <p:nvPr>
            <p:ph type="ftr" sz="quarter" idx="2"/>
          </p:nvPr>
        </p:nvSpPr>
        <p:spPr>
          <a:xfrm>
            <a:off x="0" y="9432925"/>
            <a:ext cx="2978150" cy="496888"/>
          </a:xfrm>
          <a:prstGeom prst="rect">
            <a:avLst/>
          </a:prstGeom>
        </p:spPr>
        <p:txBody>
          <a:bodyPr vert="horz" lIns="92236" tIns="46118" rIns="92236" bIns="46118"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743C0722-EF7E-4C1D-8FF8-90F91A5263C9}"/>
              </a:ext>
            </a:extLst>
          </p:cNvPr>
          <p:cNvSpPr>
            <a:spLocks noGrp="1"/>
          </p:cNvSpPr>
          <p:nvPr>
            <p:ph type="sldNum" sz="quarter" idx="3"/>
          </p:nvPr>
        </p:nvSpPr>
        <p:spPr>
          <a:xfrm>
            <a:off x="3890963" y="9432925"/>
            <a:ext cx="2978150" cy="496888"/>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smtClean="0"/>
            </a:lvl1pPr>
          </a:lstStyle>
          <a:p>
            <a:pPr>
              <a:defRPr/>
            </a:pPr>
            <a:fld id="{0B905CF4-4CB0-4A10-ABC5-5558E9C4905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65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92550" y="0"/>
            <a:ext cx="2976563" cy="498475"/>
          </a:xfrm>
          <a:prstGeom prst="rect">
            <a:avLst/>
          </a:prstGeom>
        </p:spPr>
        <p:txBody>
          <a:bodyPr vert="horz" lIns="91440" tIns="45720" rIns="91440" bIns="45720" rtlCol="0"/>
          <a:lstStyle>
            <a:lvl1pPr algn="r">
              <a:defRPr sz="1200"/>
            </a:lvl1pPr>
          </a:lstStyle>
          <a:p>
            <a:fld id="{0FA0B5B1-8EDE-4283-890A-122F3F21422C}"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1016000" y="1241425"/>
            <a:ext cx="4838700"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7388" y="4779963"/>
            <a:ext cx="5495925" cy="39100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2925"/>
            <a:ext cx="29765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92550" y="9432925"/>
            <a:ext cx="2976563" cy="498475"/>
          </a:xfrm>
          <a:prstGeom prst="rect">
            <a:avLst/>
          </a:prstGeom>
        </p:spPr>
        <p:txBody>
          <a:bodyPr vert="horz" lIns="91440" tIns="45720" rIns="91440" bIns="45720" rtlCol="0" anchor="b"/>
          <a:lstStyle>
            <a:lvl1pPr algn="r">
              <a:defRPr sz="1200"/>
            </a:lvl1pPr>
          </a:lstStyle>
          <a:p>
            <a:fld id="{1F681792-BF7B-4C26-B68C-510A221D20C9}" type="slidenum">
              <a:rPr kumimoji="1" lang="ja-JP" altLang="en-US" smtClean="0"/>
              <a:t>‹#›</a:t>
            </a:fld>
            <a:endParaRPr kumimoji="1" lang="ja-JP" altLang="en-US"/>
          </a:p>
        </p:txBody>
      </p:sp>
    </p:spTree>
    <p:extLst>
      <p:ext uri="{BB962C8B-B14F-4D97-AF65-F5344CB8AC3E}">
        <p14:creationId xmlns:p14="http://schemas.microsoft.com/office/powerpoint/2010/main" val="6446095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08B4B83E-52B0-4729-8B91-F1D267D885F0}"/>
              </a:ext>
            </a:extLst>
          </p:cNvPr>
          <p:cNvSpPr>
            <a:spLocks noGrp="1"/>
          </p:cNvSpPr>
          <p:nvPr>
            <p:ph type="dt" sz="half" idx="10"/>
          </p:nvPr>
        </p:nvSpPr>
        <p:spPr/>
        <p:txBody>
          <a:bodyPr/>
          <a:lstStyle>
            <a:lvl1pPr>
              <a:defRPr/>
            </a:lvl1pPr>
          </a:lstStyle>
          <a:p>
            <a:pPr>
              <a:defRPr/>
            </a:pPr>
            <a:fld id="{EDB4C4BE-AEBA-451E-985B-148D7A5A8F46}"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28F1A603-33AC-4656-AF02-0815F5CD9A7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F1912C6-B09E-4F02-98F4-BAD29FB7F09F}"/>
              </a:ext>
            </a:extLst>
          </p:cNvPr>
          <p:cNvSpPr>
            <a:spLocks noGrp="1"/>
          </p:cNvSpPr>
          <p:nvPr>
            <p:ph type="sldNum" sz="quarter" idx="12"/>
          </p:nvPr>
        </p:nvSpPr>
        <p:spPr/>
        <p:txBody>
          <a:bodyPr/>
          <a:lstStyle>
            <a:lvl1pPr>
              <a:defRPr/>
            </a:lvl1pPr>
          </a:lstStyle>
          <a:p>
            <a:pPr>
              <a:defRPr/>
            </a:pPr>
            <a:fld id="{8592B455-8F8F-4F24-AAD3-B7F9F7DD83E9}" type="slidenum">
              <a:rPr lang="ja-JP" altLang="en-US"/>
              <a:pPr>
                <a:defRPr/>
              </a:pPr>
              <a:t>‹#›</a:t>
            </a:fld>
            <a:endParaRPr lang="ja-JP" altLang="en-US"/>
          </a:p>
        </p:txBody>
      </p:sp>
    </p:spTree>
    <p:extLst>
      <p:ext uri="{BB962C8B-B14F-4D97-AF65-F5344CB8AC3E}">
        <p14:creationId xmlns:p14="http://schemas.microsoft.com/office/powerpoint/2010/main" val="175453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9CBF8E1-3CAB-43A6-BD20-5CC9C847E079}"/>
              </a:ext>
            </a:extLst>
          </p:cNvPr>
          <p:cNvSpPr>
            <a:spLocks noGrp="1"/>
          </p:cNvSpPr>
          <p:nvPr>
            <p:ph type="dt" sz="half" idx="10"/>
          </p:nvPr>
        </p:nvSpPr>
        <p:spPr/>
        <p:txBody>
          <a:bodyPr/>
          <a:lstStyle>
            <a:lvl1pPr>
              <a:defRPr/>
            </a:lvl1pPr>
          </a:lstStyle>
          <a:p>
            <a:pPr>
              <a:defRPr/>
            </a:pPr>
            <a:fld id="{3CCD441F-5631-4305-915D-81F465EC6E0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A7C97B5-E437-4F56-8D66-6A444AF5FD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A23EC0-15CA-458F-8857-724750E6BAB9}"/>
              </a:ext>
            </a:extLst>
          </p:cNvPr>
          <p:cNvSpPr>
            <a:spLocks noGrp="1"/>
          </p:cNvSpPr>
          <p:nvPr>
            <p:ph type="sldNum" sz="quarter" idx="12"/>
          </p:nvPr>
        </p:nvSpPr>
        <p:spPr/>
        <p:txBody>
          <a:bodyPr/>
          <a:lstStyle>
            <a:lvl1pPr>
              <a:defRPr/>
            </a:lvl1pPr>
          </a:lstStyle>
          <a:p>
            <a:pPr>
              <a:defRPr/>
            </a:pPr>
            <a:fld id="{0E17E474-7742-477D-AAB1-9680B862C800}" type="slidenum">
              <a:rPr lang="ja-JP" altLang="en-US"/>
              <a:pPr>
                <a:defRPr/>
              </a:pPr>
              <a:t>‹#›</a:t>
            </a:fld>
            <a:endParaRPr lang="ja-JP" altLang="en-US"/>
          </a:p>
        </p:txBody>
      </p:sp>
    </p:spTree>
    <p:extLst>
      <p:ext uri="{BB962C8B-B14F-4D97-AF65-F5344CB8AC3E}">
        <p14:creationId xmlns:p14="http://schemas.microsoft.com/office/powerpoint/2010/main" val="403502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810BFAF-EFA2-40DF-9C4F-C8DAA92E7DDB}"/>
              </a:ext>
            </a:extLst>
          </p:cNvPr>
          <p:cNvSpPr>
            <a:spLocks noGrp="1"/>
          </p:cNvSpPr>
          <p:nvPr>
            <p:ph type="dt" sz="half" idx="10"/>
          </p:nvPr>
        </p:nvSpPr>
        <p:spPr/>
        <p:txBody>
          <a:bodyPr/>
          <a:lstStyle>
            <a:lvl1pPr>
              <a:defRPr/>
            </a:lvl1pPr>
          </a:lstStyle>
          <a:p>
            <a:pPr>
              <a:defRPr/>
            </a:pPr>
            <a:fld id="{05FD9EAD-D7D8-4A0C-B455-98F24771F6D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8ABE777F-6770-427C-A834-1FEB06D15C5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35616B1-6CF8-4D60-9E2F-062BB3F57075}"/>
              </a:ext>
            </a:extLst>
          </p:cNvPr>
          <p:cNvSpPr>
            <a:spLocks noGrp="1"/>
          </p:cNvSpPr>
          <p:nvPr>
            <p:ph type="sldNum" sz="quarter" idx="12"/>
          </p:nvPr>
        </p:nvSpPr>
        <p:spPr/>
        <p:txBody>
          <a:bodyPr/>
          <a:lstStyle>
            <a:lvl1pPr>
              <a:defRPr/>
            </a:lvl1pPr>
          </a:lstStyle>
          <a:p>
            <a:pPr>
              <a:defRPr/>
            </a:pPr>
            <a:fld id="{F1375AA7-CA06-4359-A60B-8D0B2F5FEE81}" type="slidenum">
              <a:rPr lang="ja-JP" altLang="en-US"/>
              <a:pPr>
                <a:defRPr/>
              </a:pPr>
              <a:t>‹#›</a:t>
            </a:fld>
            <a:endParaRPr lang="ja-JP" altLang="en-US"/>
          </a:p>
        </p:txBody>
      </p:sp>
    </p:spTree>
    <p:extLst>
      <p:ext uri="{BB962C8B-B14F-4D97-AF65-F5344CB8AC3E}">
        <p14:creationId xmlns:p14="http://schemas.microsoft.com/office/powerpoint/2010/main" val="297816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32943C1-A627-4511-BD1B-AE7B35A18194}"/>
              </a:ext>
            </a:extLst>
          </p:cNvPr>
          <p:cNvSpPr>
            <a:spLocks noGrp="1"/>
          </p:cNvSpPr>
          <p:nvPr>
            <p:ph type="dt" sz="half" idx="10"/>
          </p:nvPr>
        </p:nvSpPr>
        <p:spPr/>
        <p:txBody>
          <a:bodyPr/>
          <a:lstStyle>
            <a:lvl1pPr>
              <a:defRPr/>
            </a:lvl1pPr>
          </a:lstStyle>
          <a:p>
            <a:pPr>
              <a:defRPr/>
            </a:pPr>
            <a:fld id="{F4AD0064-1455-4DB4-B771-5A4DA2B7B281}"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1000EE29-251B-4348-9348-7C303E61CDC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C38E638-06C9-4E6C-8D4D-7D144F7C8B07}"/>
              </a:ext>
            </a:extLst>
          </p:cNvPr>
          <p:cNvSpPr>
            <a:spLocks noGrp="1"/>
          </p:cNvSpPr>
          <p:nvPr>
            <p:ph type="sldNum" sz="quarter" idx="12"/>
          </p:nvPr>
        </p:nvSpPr>
        <p:spPr/>
        <p:txBody>
          <a:bodyPr/>
          <a:lstStyle>
            <a:lvl1pPr>
              <a:defRPr/>
            </a:lvl1pPr>
          </a:lstStyle>
          <a:p>
            <a:pPr>
              <a:defRPr/>
            </a:pPr>
            <a:fld id="{DA32A2C0-EDBB-4E72-B968-130EB09A0319}" type="slidenum">
              <a:rPr lang="ja-JP" altLang="en-US"/>
              <a:pPr>
                <a:defRPr/>
              </a:pPr>
              <a:t>‹#›</a:t>
            </a:fld>
            <a:endParaRPr lang="ja-JP" altLang="en-US"/>
          </a:p>
        </p:txBody>
      </p:sp>
    </p:spTree>
    <p:extLst>
      <p:ext uri="{BB962C8B-B14F-4D97-AF65-F5344CB8AC3E}">
        <p14:creationId xmlns:p14="http://schemas.microsoft.com/office/powerpoint/2010/main" val="39036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161485FE-0BE4-48E8-B0D3-5AEB2BB85E67}"/>
              </a:ext>
            </a:extLst>
          </p:cNvPr>
          <p:cNvSpPr>
            <a:spLocks noGrp="1"/>
          </p:cNvSpPr>
          <p:nvPr>
            <p:ph type="dt" sz="half" idx="10"/>
          </p:nvPr>
        </p:nvSpPr>
        <p:spPr/>
        <p:txBody>
          <a:bodyPr/>
          <a:lstStyle>
            <a:lvl1pPr>
              <a:defRPr/>
            </a:lvl1pPr>
          </a:lstStyle>
          <a:p>
            <a:pPr>
              <a:defRPr/>
            </a:pPr>
            <a:fld id="{ACA83864-C777-49AA-8FD7-41B8DC2AF352}"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E3B242D-3C76-4C5C-AF8A-A17ACED13E7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2B0F017-EB23-430F-AB6F-C1C840F299AA}"/>
              </a:ext>
            </a:extLst>
          </p:cNvPr>
          <p:cNvSpPr>
            <a:spLocks noGrp="1"/>
          </p:cNvSpPr>
          <p:nvPr>
            <p:ph type="sldNum" sz="quarter" idx="12"/>
          </p:nvPr>
        </p:nvSpPr>
        <p:spPr/>
        <p:txBody>
          <a:bodyPr/>
          <a:lstStyle>
            <a:lvl1pPr>
              <a:defRPr/>
            </a:lvl1pPr>
          </a:lstStyle>
          <a:p>
            <a:pPr>
              <a:defRPr/>
            </a:pPr>
            <a:fld id="{0515D023-DEB3-4E23-BFB2-5D2BF428FE6F}" type="slidenum">
              <a:rPr lang="ja-JP" altLang="en-US"/>
              <a:pPr>
                <a:defRPr/>
              </a:pPr>
              <a:t>‹#›</a:t>
            </a:fld>
            <a:endParaRPr lang="ja-JP" altLang="en-US"/>
          </a:p>
        </p:txBody>
      </p:sp>
    </p:spTree>
    <p:extLst>
      <p:ext uri="{BB962C8B-B14F-4D97-AF65-F5344CB8AC3E}">
        <p14:creationId xmlns:p14="http://schemas.microsoft.com/office/powerpoint/2010/main" val="41760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B4C3B5C0-4A78-499B-ADB4-A7F520A81D66}"/>
              </a:ext>
            </a:extLst>
          </p:cNvPr>
          <p:cNvSpPr>
            <a:spLocks noGrp="1"/>
          </p:cNvSpPr>
          <p:nvPr>
            <p:ph type="dt" sz="half" idx="10"/>
          </p:nvPr>
        </p:nvSpPr>
        <p:spPr/>
        <p:txBody>
          <a:bodyPr/>
          <a:lstStyle>
            <a:lvl1pPr>
              <a:defRPr/>
            </a:lvl1pPr>
          </a:lstStyle>
          <a:p>
            <a:pPr>
              <a:defRPr/>
            </a:pPr>
            <a:fld id="{11C73861-788A-434F-9CE6-1C4CF05CB243}"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484DE407-E4CB-4FEC-BE93-09E31C3FD76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AEBB8F2-6E46-40E0-931E-C13114D55BE9}"/>
              </a:ext>
            </a:extLst>
          </p:cNvPr>
          <p:cNvSpPr>
            <a:spLocks noGrp="1"/>
          </p:cNvSpPr>
          <p:nvPr>
            <p:ph type="sldNum" sz="quarter" idx="12"/>
          </p:nvPr>
        </p:nvSpPr>
        <p:spPr/>
        <p:txBody>
          <a:bodyPr/>
          <a:lstStyle>
            <a:lvl1pPr>
              <a:defRPr/>
            </a:lvl1pPr>
          </a:lstStyle>
          <a:p>
            <a:pPr>
              <a:defRPr/>
            </a:pPr>
            <a:fld id="{5487AA09-7FB6-4026-B334-9E7F11608C39}" type="slidenum">
              <a:rPr lang="ja-JP" altLang="en-US"/>
              <a:pPr>
                <a:defRPr/>
              </a:pPr>
              <a:t>‹#›</a:t>
            </a:fld>
            <a:endParaRPr lang="ja-JP" altLang="en-US"/>
          </a:p>
        </p:txBody>
      </p:sp>
    </p:spTree>
    <p:extLst>
      <p:ext uri="{BB962C8B-B14F-4D97-AF65-F5344CB8AC3E}">
        <p14:creationId xmlns:p14="http://schemas.microsoft.com/office/powerpoint/2010/main" val="137901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560D4499-2261-409F-8F8F-4B314E8C1EE3}"/>
              </a:ext>
            </a:extLst>
          </p:cNvPr>
          <p:cNvSpPr>
            <a:spLocks noGrp="1"/>
          </p:cNvSpPr>
          <p:nvPr>
            <p:ph type="dt" sz="half" idx="10"/>
          </p:nvPr>
        </p:nvSpPr>
        <p:spPr/>
        <p:txBody>
          <a:bodyPr/>
          <a:lstStyle>
            <a:lvl1pPr>
              <a:defRPr/>
            </a:lvl1pPr>
          </a:lstStyle>
          <a:p>
            <a:pPr>
              <a:defRPr/>
            </a:pPr>
            <a:fld id="{E6D2317A-CC66-4983-A0A3-50A14FB6ADF1}" type="datetimeFigureOut">
              <a:rPr lang="ja-JP" altLang="en-US"/>
              <a:pPr>
                <a:defRPr/>
              </a:pPr>
              <a:t>2024/11/13</a:t>
            </a:fld>
            <a:endParaRPr lang="ja-JP" altLang="en-US"/>
          </a:p>
        </p:txBody>
      </p:sp>
      <p:sp>
        <p:nvSpPr>
          <p:cNvPr id="8" name="フッター プレースホルダ 4">
            <a:extLst>
              <a:ext uri="{FF2B5EF4-FFF2-40B4-BE49-F238E27FC236}">
                <a16:creationId xmlns:a16="http://schemas.microsoft.com/office/drawing/2014/main" id="{E15CF25C-3C80-4A6B-B5D0-7FD45908F7C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8A804DE6-AD70-4C55-9C1A-66262B60EDCB}"/>
              </a:ext>
            </a:extLst>
          </p:cNvPr>
          <p:cNvSpPr>
            <a:spLocks noGrp="1"/>
          </p:cNvSpPr>
          <p:nvPr>
            <p:ph type="sldNum" sz="quarter" idx="12"/>
          </p:nvPr>
        </p:nvSpPr>
        <p:spPr/>
        <p:txBody>
          <a:bodyPr/>
          <a:lstStyle>
            <a:lvl1pPr>
              <a:defRPr/>
            </a:lvl1pPr>
          </a:lstStyle>
          <a:p>
            <a:pPr>
              <a:defRPr/>
            </a:pPr>
            <a:fld id="{5D4A51E4-4C78-47BE-B7C2-62E13F536D61}" type="slidenum">
              <a:rPr lang="ja-JP" altLang="en-US"/>
              <a:pPr>
                <a:defRPr/>
              </a:pPr>
              <a:t>‹#›</a:t>
            </a:fld>
            <a:endParaRPr lang="ja-JP" altLang="en-US"/>
          </a:p>
        </p:txBody>
      </p:sp>
    </p:spTree>
    <p:extLst>
      <p:ext uri="{BB962C8B-B14F-4D97-AF65-F5344CB8AC3E}">
        <p14:creationId xmlns:p14="http://schemas.microsoft.com/office/powerpoint/2010/main" val="103826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1F2572-7BD5-4429-8B5D-2CFF4E2A92F9}"/>
              </a:ext>
            </a:extLst>
          </p:cNvPr>
          <p:cNvSpPr>
            <a:spLocks noGrp="1"/>
          </p:cNvSpPr>
          <p:nvPr>
            <p:ph type="dt" sz="half" idx="10"/>
          </p:nvPr>
        </p:nvSpPr>
        <p:spPr/>
        <p:txBody>
          <a:bodyPr/>
          <a:lstStyle>
            <a:lvl1pPr>
              <a:defRPr/>
            </a:lvl1pPr>
          </a:lstStyle>
          <a:p>
            <a:pPr>
              <a:defRPr/>
            </a:pPr>
            <a:fld id="{96B3D482-18D8-405A-BAE5-B70D4383389D}" type="datetimeFigureOut">
              <a:rPr lang="ja-JP" altLang="en-US"/>
              <a:pPr>
                <a:defRPr/>
              </a:pPr>
              <a:t>2024/11/13</a:t>
            </a:fld>
            <a:endParaRPr lang="ja-JP" altLang="en-US"/>
          </a:p>
        </p:txBody>
      </p:sp>
      <p:sp>
        <p:nvSpPr>
          <p:cNvPr id="4" name="フッター プレースホルダ 4">
            <a:extLst>
              <a:ext uri="{FF2B5EF4-FFF2-40B4-BE49-F238E27FC236}">
                <a16:creationId xmlns:a16="http://schemas.microsoft.com/office/drawing/2014/main" id="{C685C5E9-993E-4C0C-B75A-72E9A5E36F9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BEE407D-D653-4CEE-B3EB-AAE41DE22A35}"/>
              </a:ext>
            </a:extLst>
          </p:cNvPr>
          <p:cNvSpPr>
            <a:spLocks noGrp="1"/>
          </p:cNvSpPr>
          <p:nvPr>
            <p:ph type="sldNum" sz="quarter" idx="12"/>
          </p:nvPr>
        </p:nvSpPr>
        <p:spPr/>
        <p:txBody>
          <a:bodyPr/>
          <a:lstStyle>
            <a:lvl1pPr>
              <a:defRPr/>
            </a:lvl1pPr>
          </a:lstStyle>
          <a:p>
            <a:pPr>
              <a:defRPr/>
            </a:pPr>
            <a:fld id="{C08B75FF-9EB8-4589-95D6-582937E9C47A}" type="slidenum">
              <a:rPr lang="ja-JP" altLang="en-US"/>
              <a:pPr>
                <a:defRPr/>
              </a:pPr>
              <a:t>‹#›</a:t>
            </a:fld>
            <a:endParaRPr lang="ja-JP" altLang="en-US"/>
          </a:p>
        </p:txBody>
      </p:sp>
    </p:spTree>
    <p:extLst>
      <p:ext uri="{BB962C8B-B14F-4D97-AF65-F5344CB8AC3E}">
        <p14:creationId xmlns:p14="http://schemas.microsoft.com/office/powerpoint/2010/main" val="323515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7457DB14-805D-4900-BE44-91CE5A195EB7}"/>
              </a:ext>
            </a:extLst>
          </p:cNvPr>
          <p:cNvSpPr>
            <a:spLocks noGrp="1"/>
          </p:cNvSpPr>
          <p:nvPr>
            <p:ph type="dt" sz="half" idx="10"/>
          </p:nvPr>
        </p:nvSpPr>
        <p:spPr/>
        <p:txBody>
          <a:bodyPr/>
          <a:lstStyle>
            <a:lvl1pPr>
              <a:defRPr/>
            </a:lvl1pPr>
          </a:lstStyle>
          <a:p>
            <a:pPr>
              <a:defRPr/>
            </a:pPr>
            <a:fld id="{100DD06B-9260-4B21-8EF0-D3D106BF8C4B}" type="datetimeFigureOut">
              <a:rPr lang="ja-JP" altLang="en-US"/>
              <a:pPr>
                <a:defRPr/>
              </a:pPr>
              <a:t>2024/11/13</a:t>
            </a:fld>
            <a:endParaRPr lang="ja-JP" altLang="en-US"/>
          </a:p>
        </p:txBody>
      </p:sp>
      <p:sp>
        <p:nvSpPr>
          <p:cNvPr id="3" name="フッター プレースホルダ 4">
            <a:extLst>
              <a:ext uri="{FF2B5EF4-FFF2-40B4-BE49-F238E27FC236}">
                <a16:creationId xmlns:a16="http://schemas.microsoft.com/office/drawing/2014/main" id="{C74A307C-3C3B-476D-BD37-B2D01EDB3D9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880E407B-4384-488C-AA77-576A2071E73F}"/>
              </a:ext>
            </a:extLst>
          </p:cNvPr>
          <p:cNvSpPr>
            <a:spLocks noGrp="1"/>
          </p:cNvSpPr>
          <p:nvPr>
            <p:ph type="sldNum" sz="quarter" idx="12"/>
          </p:nvPr>
        </p:nvSpPr>
        <p:spPr/>
        <p:txBody>
          <a:bodyPr/>
          <a:lstStyle>
            <a:lvl1pPr>
              <a:defRPr/>
            </a:lvl1pPr>
          </a:lstStyle>
          <a:p>
            <a:pPr>
              <a:defRPr/>
            </a:pPr>
            <a:fld id="{F5A0BE36-19BF-4033-845F-AD3CEF19845C}" type="slidenum">
              <a:rPr lang="ja-JP" altLang="en-US"/>
              <a:pPr>
                <a:defRPr/>
              </a:pPr>
              <a:t>‹#›</a:t>
            </a:fld>
            <a:endParaRPr lang="ja-JP" altLang="en-US"/>
          </a:p>
        </p:txBody>
      </p:sp>
    </p:spTree>
    <p:extLst>
      <p:ext uri="{BB962C8B-B14F-4D97-AF65-F5344CB8AC3E}">
        <p14:creationId xmlns:p14="http://schemas.microsoft.com/office/powerpoint/2010/main" val="9330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486B5CFD-8E73-458E-BA25-A67493E59CA3}"/>
              </a:ext>
            </a:extLst>
          </p:cNvPr>
          <p:cNvSpPr>
            <a:spLocks noGrp="1"/>
          </p:cNvSpPr>
          <p:nvPr>
            <p:ph type="dt" sz="half" idx="10"/>
          </p:nvPr>
        </p:nvSpPr>
        <p:spPr/>
        <p:txBody>
          <a:bodyPr/>
          <a:lstStyle>
            <a:lvl1pPr>
              <a:defRPr/>
            </a:lvl1pPr>
          </a:lstStyle>
          <a:p>
            <a:pPr>
              <a:defRPr/>
            </a:pPr>
            <a:fld id="{700E5479-EEA9-4716-875A-F6052A599F7B}"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51213DDD-913D-4D77-98CE-BCAF979E72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8EEE38B-6E24-424C-AF32-5A1E5BFF883E}"/>
              </a:ext>
            </a:extLst>
          </p:cNvPr>
          <p:cNvSpPr>
            <a:spLocks noGrp="1"/>
          </p:cNvSpPr>
          <p:nvPr>
            <p:ph type="sldNum" sz="quarter" idx="12"/>
          </p:nvPr>
        </p:nvSpPr>
        <p:spPr/>
        <p:txBody>
          <a:bodyPr/>
          <a:lstStyle>
            <a:lvl1pPr>
              <a:defRPr/>
            </a:lvl1pPr>
          </a:lstStyle>
          <a:p>
            <a:pPr>
              <a:defRPr/>
            </a:pPr>
            <a:fld id="{5592386D-5E1A-42A0-8D63-3EAC31AAB477}" type="slidenum">
              <a:rPr lang="ja-JP" altLang="en-US"/>
              <a:pPr>
                <a:defRPr/>
              </a:pPr>
              <a:t>‹#›</a:t>
            </a:fld>
            <a:endParaRPr lang="ja-JP" altLang="en-US"/>
          </a:p>
        </p:txBody>
      </p:sp>
    </p:spTree>
    <p:extLst>
      <p:ext uri="{BB962C8B-B14F-4D97-AF65-F5344CB8AC3E}">
        <p14:creationId xmlns:p14="http://schemas.microsoft.com/office/powerpoint/2010/main" val="224805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D0250F28-E99A-48CC-9DE3-F9C45146E1E2}"/>
              </a:ext>
            </a:extLst>
          </p:cNvPr>
          <p:cNvSpPr>
            <a:spLocks noGrp="1"/>
          </p:cNvSpPr>
          <p:nvPr>
            <p:ph type="dt" sz="half" idx="10"/>
          </p:nvPr>
        </p:nvSpPr>
        <p:spPr/>
        <p:txBody>
          <a:bodyPr/>
          <a:lstStyle>
            <a:lvl1pPr>
              <a:defRPr/>
            </a:lvl1pPr>
          </a:lstStyle>
          <a:p>
            <a:pPr>
              <a:defRPr/>
            </a:pPr>
            <a:fld id="{56B2331B-A0DF-4DEE-9FB4-954BBEF22620}"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E1F4C5A1-CA54-427E-A4AC-BD2DDDB5897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84D65E4-D364-466E-B334-4BF116CBA001}"/>
              </a:ext>
            </a:extLst>
          </p:cNvPr>
          <p:cNvSpPr>
            <a:spLocks noGrp="1"/>
          </p:cNvSpPr>
          <p:nvPr>
            <p:ph type="sldNum" sz="quarter" idx="12"/>
          </p:nvPr>
        </p:nvSpPr>
        <p:spPr/>
        <p:txBody>
          <a:bodyPr/>
          <a:lstStyle>
            <a:lvl1pPr>
              <a:defRPr/>
            </a:lvl1pPr>
          </a:lstStyle>
          <a:p>
            <a:pPr>
              <a:defRPr/>
            </a:pPr>
            <a:fld id="{114D6386-2105-4AE1-9869-E42B8B01E7D2}" type="slidenum">
              <a:rPr lang="ja-JP" altLang="en-US"/>
              <a:pPr>
                <a:defRPr/>
              </a:pPr>
              <a:t>‹#›</a:t>
            </a:fld>
            <a:endParaRPr lang="ja-JP" altLang="en-US"/>
          </a:p>
        </p:txBody>
      </p:sp>
    </p:spTree>
    <p:extLst>
      <p:ext uri="{BB962C8B-B14F-4D97-AF65-F5344CB8AC3E}">
        <p14:creationId xmlns:p14="http://schemas.microsoft.com/office/powerpoint/2010/main" val="295112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D0F49892-F7F2-43D4-9514-92DF944B6707}"/>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792768DD-05D9-43A7-80EE-55BC71FDA234}"/>
              </a:ext>
            </a:extLst>
          </p:cNvPr>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ECD2800-C17A-469C-A831-269262E7E135}"/>
              </a:ext>
            </a:extLst>
          </p:cNvPr>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3830CB3-3CA4-4387-9BF9-33A29ECB1B64}"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9A1AA870-CDEC-4DF2-9EEF-F85F02B00F92}"/>
              </a:ext>
            </a:extLst>
          </p:cNvPr>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CF7438F-8566-44A9-8D6E-19D06FC10AB4}"/>
              </a:ext>
            </a:extLst>
          </p:cNvPr>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EB7E891-999A-4099-8C35-B8AA6B295AA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21AF86C-BF40-4E4E-8554-46F505A6A26E}"/>
              </a:ext>
            </a:extLst>
          </p:cNvPr>
          <p:cNvSpPr txBox="1">
            <a:spLocks/>
          </p:cNvSpPr>
          <p:nvPr/>
        </p:nvSpPr>
        <p:spPr>
          <a:xfrm>
            <a:off x="423863" y="377825"/>
            <a:ext cx="4529137" cy="387350"/>
          </a:xfrm>
          <a:prstGeom prst="rect">
            <a:avLst/>
          </a:prstGeom>
        </p:spPr>
        <p:txBody>
          <a:bodyPr anchor="ctr">
            <a:normAutofit/>
          </a:bodyPr>
          <a:lstStyle/>
          <a:p>
            <a:pPr eaLnBrk="1" fontAlgn="auto" hangingPunct="1">
              <a:spcAft>
                <a:spcPts val="0"/>
              </a:spcAft>
              <a:defRPr/>
            </a:pPr>
            <a:r>
              <a:rPr lang="ja-JP" altLang="en-US" sz="1600" dirty="0">
                <a:latin typeface="HGP創英角ｺﾞｼｯｸUB" pitchFamily="50" charset="-128"/>
                <a:ea typeface="HGP創英角ｺﾞｼｯｸUB" pitchFamily="50" charset="-128"/>
              </a:rPr>
              <a:t>北陸鉄道バス：広告媒体 </a:t>
            </a:r>
            <a:r>
              <a:rPr lang="ja-JP" altLang="en-US" sz="1100" dirty="0">
                <a:latin typeface="HGP創英角ｺﾞｼｯｸUB" pitchFamily="50" charset="-128"/>
                <a:ea typeface="HGP創英角ｺﾞｼｯｸUB" pitchFamily="50" charset="-128"/>
              </a:rPr>
              <a:t>（</a:t>
            </a:r>
            <a:r>
              <a:rPr lang="en-US" altLang="ja-JP" sz="1100" dirty="0">
                <a:latin typeface="HGP創英角ｺﾞｼｯｸUB" pitchFamily="50" charset="-128"/>
                <a:ea typeface="HGP創英角ｺﾞｼｯｸUB" pitchFamily="50" charset="-128"/>
              </a:rPr>
              <a:t>2024</a:t>
            </a:r>
            <a:r>
              <a:rPr lang="ja-JP" altLang="en-US" sz="1100" dirty="0">
                <a:latin typeface="HGP創英角ｺﾞｼｯｸUB" pitchFamily="50" charset="-128"/>
                <a:ea typeface="HGP創英角ｺﾞｼｯｸUB" pitchFamily="50" charset="-128"/>
              </a:rPr>
              <a:t>年</a:t>
            </a:r>
            <a:r>
              <a:rPr lang="en-US" altLang="ja-JP" sz="1100" dirty="0">
                <a:latin typeface="HGP創英角ｺﾞｼｯｸUB" pitchFamily="50" charset="-128"/>
                <a:ea typeface="HGP創英角ｺﾞｼｯｸUB" pitchFamily="50" charset="-128"/>
              </a:rPr>
              <a:t>11</a:t>
            </a:r>
            <a:r>
              <a:rPr lang="ja-JP" altLang="en-US" sz="1100">
                <a:latin typeface="HGP創英角ｺﾞｼｯｸUB" pitchFamily="50" charset="-128"/>
                <a:ea typeface="HGP創英角ｺﾞｼｯｸUB" pitchFamily="50" charset="-128"/>
              </a:rPr>
              <a:t>月版</a:t>
            </a:r>
            <a:r>
              <a:rPr lang="ja-JP" altLang="en-US" sz="1100" dirty="0">
                <a:latin typeface="HGP創英角ｺﾞｼｯｸUB" pitchFamily="50" charset="-128"/>
                <a:ea typeface="HGP創英角ｺﾞｼｯｸUB" pitchFamily="50" charset="-128"/>
              </a:rPr>
              <a:t>）</a:t>
            </a:r>
            <a:endParaRPr lang="ja-JP" altLang="en-US" sz="1100" dirty="0">
              <a:latin typeface="HGP創英角ｺﾞｼｯｸUB" pitchFamily="50" charset="-128"/>
              <a:ea typeface="HGP創英角ｺﾞｼｯｸUB" pitchFamily="50" charset="-128"/>
              <a:cs typeface="+mj-cs"/>
            </a:endParaRPr>
          </a:p>
        </p:txBody>
      </p:sp>
      <p:grpSp>
        <p:nvGrpSpPr>
          <p:cNvPr id="7" name="グループ化 6">
            <a:extLst>
              <a:ext uri="{FF2B5EF4-FFF2-40B4-BE49-F238E27FC236}">
                <a16:creationId xmlns:a16="http://schemas.microsoft.com/office/drawing/2014/main" id="{1C48C956-CE28-4631-BA5D-C40AF8AEF0CC}"/>
              </a:ext>
            </a:extLst>
          </p:cNvPr>
          <p:cNvGrpSpPr/>
          <p:nvPr/>
        </p:nvGrpSpPr>
        <p:grpSpPr>
          <a:xfrm>
            <a:off x="7184191" y="436413"/>
            <a:ext cx="2260302" cy="276999"/>
            <a:chOff x="6409124" y="493563"/>
            <a:chExt cx="2260302" cy="276999"/>
          </a:xfrm>
        </p:grpSpPr>
        <p:pic>
          <p:nvPicPr>
            <p:cNvPr id="8" name="Picture 16" descr="\\Koukoku9\広告部全体\広告部\北鉄航空_ロゴデータ系\ロゴ_株式会社北鉄航空.png">
              <a:extLst>
                <a:ext uri="{FF2B5EF4-FFF2-40B4-BE49-F238E27FC236}">
                  <a16:creationId xmlns:a16="http://schemas.microsoft.com/office/drawing/2014/main" id="{A9681ACE-557F-4126-99BF-D00D43EA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24" y="524707"/>
              <a:ext cx="1504429" cy="2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5">
              <a:extLst>
                <a:ext uri="{FF2B5EF4-FFF2-40B4-BE49-F238E27FC236}">
                  <a16:creationId xmlns:a16="http://schemas.microsoft.com/office/drawing/2014/main" id="{6F17733B-563D-4EE2-8198-3F59F4F55E2F}"/>
                </a:ext>
              </a:extLst>
            </p:cNvPr>
            <p:cNvSpPr>
              <a:spLocks noChangeArrowheads="1"/>
            </p:cNvSpPr>
            <p:nvPr/>
          </p:nvSpPr>
          <p:spPr bwMode="auto">
            <a:xfrm>
              <a:off x="7869207" y="49356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rgbClr val="003399"/>
                  </a:solidFill>
                  <a:latin typeface="HG創英角ｺﾞｼｯｸUB" panose="020B0909000000000000" pitchFamily="49" charset="-128"/>
                  <a:ea typeface="HG創英角ｺﾞｼｯｸUB" panose="020B0909000000000000" pitchFamily="49" charset="-128"/>
                </a:rPr>
                <a:t>広 告 部</a:t>
              </a:r>
            </a:p>
          </p:txBody>
        </p:sp>
      </p:grpSp>
      <p:sp>
        <p:nvSpPr>
          <p:cNvPr id="11" name="タイトル 1">
            <a:extLst>
              <a:ext uri="{FF2B5EF4-FFF2-40B4-BE49-F238E27FC236}">
                <a16:creationId xmlns:a16="http://schemas.microsoft.com/office/drawing/2014/main" id="{6D34DE00-E273-4818-A27D-D042C0CDFD8C}"/>
              </a:ext>
            </a:extLst>
          </p:cNvPr>
          <p:cNvSpPr txBox="1">
            <a:spLocks/>
          </p:cNvSpPr>
          <p:nvPr/>
        </p:nvSpPr>
        <p:spPr>
          <a:xfrm>
            <a:off x="488950" y="741171"/>
            <a:ext cx="8925016" cy="553686"/>
          </a:xfrm>
          <a:prstGeom prst="rect">
            <a:avLst/>
          </a:prstGeom>
          <a:ln w="15875">
            <a:solidFill>
              <a:schemeClr val="accent2">
                <a:lumMod val="50000"/>
              </a:schemeClr>
            </a:solidFill>
          </a:ln>
        </p:spPr>
        <p:txBody>
          <a:bodyPr anchor="t">
            <a:normAutofit/>
          </a:bodyPr>
          <a:lstStyle/>
          <a:p>
            <a:pPr eaLnBrk="1" fontAlgn="auto" hangingPunct="1">
              <a:spcAft>
                <a:spcPts val="0"/>
              </a:spcAft>
              <a:defRPr/>
            </a:pPr>
            <a:r>
              <a:rPr lang="ja-JP" altLang="en-US" sz="2400" dirty="0">
                <a:solidFill>
                  <a:schemeClr val="accent2">
                    <a:lumMod val="50000"/>
                  </a:schemeClr>
                </a:solidFill>
                <a:latin typeface="HGP創英角ｺﾞｼｯｸUB" pitchFamily="50" charset="-128"/>
                <a:ea typeface="HGP創英角ｺﾞｼｯｸUB" pitchFamily="50" charset="-128"/>
                <a:cs typeface="+mj-cs"/>
              </a:rPr>
              <a:t> </a:t>
            </a:r>
            <a:r>
              <a:rPr lang="ja-JP" altLang="en-US" sz="2600" dirty="0">
                <a:solidFill>
                  <a:schemeClr val="accent2">
                    <a:lumMod val="50000"/>
                  </a:schemeClr>
                </a:solidFill>
                <a:latin typeface="HGP創英角ｺﾞｼｯｸUB" pitchFamily="50" charset="-128"/>
                <a:ea typeface="HGP創英角ｺﾞｼｯｸUB" pitchFamily="50" charset="-128"/>
                <a:cs typeface="+mj-cs"/>
              </a:rPr>
              <a:t>バス後部額面</a:t>
            </a:r>
            <a:endParaRPr lang="en-US" altLang="ja-JP" sz="2600" dirty="0">
              <a:solidFill>
                <a:schemeClr val="accent2">
                  <a:lumMod val="50000"/>
                </a:schemeClr>
              </a:solidFill>
              <a:latin typeface="HGP創英角ｺﾞｼｯｸUB" pitchFamily="50" charset="-128"/>
              <a:ea typeface="HGP創英角ｺﾞｼｯｸUB" pitchFamily="50" charset="-128"/>
              <a:cs typeface="+mj-cs"/>
            </a:endParaRPr>
          </a:p>
        </p:txBody>
      </p:sp>
      <p:graphicFrame>
        <p:nvGraphicFramePr>
          <p:cNvPr id="4" name="表 3">
            <a:extLst>
              <a:ext uri="{FF2B5EF4-FFF2-40B4-BE49-F238E27FC236}">
                <a16:creationId xmlns:a16="http://schemas.microsoft.com/office/drawing/2014/main" id="{901F92B3-E9E5-47B4-9599-C4FA4F499E27}"/>
              </a:ext>
            </a:extLst>
          </p:cNvPr>
          <p:cNvGraphicFramePr>
            <a:graphicFrameLocks noGrp="1"/>
          </p:cNvGraphicFramePr>
          <p:nvPr>
            <p:extLst>
              <p:ext uri="{D42A27DB-BD31-4B8C-83A1-F6EECF244321}">
                <p14:modId xmlns:p14="http://schemas.microsoft.com/office/powerpoint/2010/main" val="2421408569"/>
              </p:ext>
            </p:extLst>
          </p:nvPr>
        </p:nvGraphicFramePr>
        <p:xfrm>
          <a:off x="486505" y="1995006"/>
          <a:ext cx="8943715" cy="576000"/>
        </p:xfrm>
        <a:graphic>
          <a:graphicData uri="http://schemas.openxmlformats.org/drawingml/2006/table">
            <a:tbl>
              <a:tblPr firstRow="1" bandRow="1">
                <a:tableStyleId>{5C22544A-7EE6-4342-B048-85BDC9FD1C3A}</a:tableStyleId>
              </a:tblPr>
              <a:tblGrid>
                <a:gridCol w="2581670">
                  <a:extLst>
                    <a:ext uri="{9D8B030D-6E8A-4147-A177-3AD203B41FA5}">
                      <a16:colId xmlns:a16="http://schemas.microsoft.com/office/drawing/2014/main" val="1215532476"/>
                    </a:ext>
                  </a:extLst>
                </a:gridCol>
                <a:gridCol w="2089920">
                  <a:extLst>
                    <a:ext uri="{9D8B030D-6E8A-4147-A177-3AD203B41FA5}">
                      <a16:colId xmlns:a16="http://schemas.microsoft.com/office/drawing/2014/main" val="1704322362"/>
                    </a:ext>
                  </a:extLst>
                </a:gridCol>
                <a:gridCol w="2068238">
                  <a:extLst>
                    <a:ext uri="{9D8B030D-6E8A-4147-A177-3AD203B41FA5}">
                      <a16:colId xmlns:a16="http://schemas.microsoft.com/office/drawing/2014/main" val="2204799408"/>
                    </a:ext>
                  </a:extLst>
                </a:gridCol>
                <a:gridCol w="2203887">
                  <a:extLst>
                    <a:ext uri="{9D8B030D-6E8A-4147-A177-3AD203B41FA5}">
                      <a16:colId xmlns:a16="http://schemas.microsoft.com/office/drawing/2014/main" val="2687619622"/>
                    </a:ext>
                  </a:extLst>
                </a:gridCol>
              </a:tblGrid>
              <a:tr h="28800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契約エリア</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掲出料金</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掲出期間</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お引き受け単位</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6482095"/>
                  </a:ext>
                </a:extLst>
              </a:tr>
              <a:tr h="288000">
                <a:tc>
                  <a:txBody>
                    <a:bodyPr/>
                    <a:lstStyle/>
                    <a:p>
                      <a:pPr algn="ctr"/>
                      <a:r>
                        <a:rPr kumimoji="1" lang="ja-JP" altLang="en-US" sz="1100" dirty="0">
                          <a:latin typeface="メイリオ" panose="020B0604030504040204" pitchFamily="50" charset="-128"/>
                          <a:ea typeface="メイリオ" panose="020B0604030504040204" pitchFamily="50" charset="-128"/>
                        </a:rPr>
                        <a:t>石川県内全域</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6,600</a:t>
                      </a:r>
                      <a:r>
                        <a:rPr kumimoji="1" lang="ja-JP" altLang="en-US" sz="1100" dirty="0">
                          <a:latin typeface="メイリオ" panose="020B0604030504040204" pitchFamily="50" charset="-128"/>
                          <a:ea typeface="メイリオ" panose="020B0604030504040204" pitchFamily="50" charset="-128"/>
                        </a:rPr>
                        <a:t>円／月</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ヶ月より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枚より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bl>
          </a:graphicData>
        </a:graphic>
      </p:graphicFrame>
      <p:sp>
        <p:nvSpPr>
          <p:cNvPr id="21" name="サブタイトル 8">
            <a:extLst>
              <a:ext uri="{FF2B5EF4-FFF2-40B4-BE49-F238E27FC236}">
                <a16:creationId xmlns:a16="http://schemas.microsoft.com/office/drawing/2014/main" id="{5BDEA767-A2CC-4F17-BE96-EF4794C778EF}"/>
              </a:ext>
            </a:extLst>
          </p:cNvPr>
          <p:cNvSpPr txBox="1">
            <a:spLocks/>
          </p:cNvSpPr>
          <p:nvPr/>
        </p:nvSpPr>
        <p:spPr bwMode="auto">
          <a:xfrm>
            <a:off x="400661" y="1740793"/>
            <a:ext cx="2660822" cy="2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ja-JP" altLang="en-US" sz="1200" dirty="0">
                <a:solidFill>
                  <a:schemeClr val="tx1"/>
                </a:solidFill>
                <a:latin typeface="メイリオ" panose="020B0604030504040204" pitchFamily="50" charset="-128"/>
                <a:ea typeface="メイリオ" panose="020B0604030504040204" pitchFamily="50" charset="-128"/>
              </a:rPr>
              <a:t>■広告掲出料金（消費税込み）</a:t>
            </a:r>
            <a:endParaRPr lang="en-US" altLang="ja-JP" sz="12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2" name="サブタイトル 8">
            <a:extLst>
              <a:ext uri="{FF2B5EF4-FFF2-40B4-BE49-F238E27FC236}">
                <a16:creationId xmlns:a16="http://schemas.microsoft.com/office/drawing/2014/main" id="{416DE831-FB84-4434-B1CF-3EF03290DE42}"/>
              </a:ext>
            </a:extLst>
          </p:cNvPr>
          <p:cNvSpPr txBox="1">
            <a:spLocks/>
          </p:cNvSpPr>
          <p:nvPr/>
        </p:nvSpPr>
        <p:spPr bwMode="auto">
          <a:xfrm>
            <a:off x="396854" y="2585136"/>
            <a:ext cx="9033365" cy="4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製作費、取付・取り外し合わせて作業料が別途必要となりますので詳細はお問い合わせください。</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データ制作料が別途必要ですがご入稿の場合は不要です。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7" name="表 26">
            <a:extLst>
              <a:ext uri="{FF2B5EF4-FFF2-40B4-BE49-F238E27FC236}">
                <a16:creationId xmlns:a16="http://schemas.microsoft.com/office/drawing/2014/main" id="{D06442E2-0E08-4C0D-9676-013A82626E3A}"/>
              </a:ext>
            </a:extLst>
          </p:cNvPr>
          <p:cNvGraphicFramePr>
            <a:graphicFrameLocks noGrp="1"/>
          </p:cNvGraphicFramePr>
          <p:nvPr>
            <p:extLst>
              <p:ext uri="{D42A27DB-BD31-4B8C-83A1-F6EECF244321}">
                <p14:modId xmlns:p14="http://schemas.microsoft.com/office/powerpoint/2010/main" val="2962458304"/>
              </p:ext>
            </p:extLst>
          </p:nvPr>
        </p:nvGraphicFramePr>
        <p:xfrm>
          <a:off x="4007225" y="3002120"/>
          <a:ext cx="5409480" cy="3043708"/>
        </p:xfrm>
        <a:graphic>
          <a:graphicData uri="http://schemas.openxmlformats.org/drawingml/2006/table">
            <a:tbl>
              <a:tblPr firstRow="1" bandRow="1">
                <a:tableStyleId>{5C22544A-7EE6-4342-B048-85BDC9FD1C3A}</a:tableStyleId>
              </a:tblPr>
              <a:tblGrid>
                <a:gridCol w="1375206">
                  <a:extLst>
                    <a:ext uri="{9D8B030D-6E8A-4147-A177-3AD203B41FA5}">
                      <a16:colId xmlns:a16="http://schemas.microsoft.com/office/drawing/2014/main" val="1215532476"/>
                    </a:ext>
                  </a:extLst>
                </a:gridCol>
                <a:gridCol w="4034274">
                  <a:extLst>
                    <a:ext uri="{9D8B030D-6E8A-4147-A177-3AD203B41FA5}">
                      <a16:colId xmlns:a16="http://schemas.microsoft.com/office/drawing/2014/main" val="1032615123"/>
                    </a:ext>
                  </a:extLst>
                </a:gridCol>
              </a:tblGrid>
              <a:tr h="381496">
                <a:tc>
                  <a:txBody>
                    <a:bodyPr/>
                    <a:lstStyle/>
                    <a:p>
                      <a:pPr algn="ctr"/>
                      <a:r>
                        <a:rPr kumimoji="1" lang="ja-JP" altLang="en-US" sz="1050" b="0" dirty="0">
                          <a:solidFill>
                            <a:schemeClr val="tx1"/>
                          </a:solidFill>
                          <a:latin typeface="メイリオ" panose="020B0604030504040204" pitchFamily="50" charset="-128"/>
                          <a:ea typeface="メイリオ" panose="020B0604030504040204" pitchFamily="50" charset="-128"/>
                        </a:rPr>
                        <a:t>掲出場所</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b="0" dirty="0">
                          <a:solidFill>
                            <a:schemeClr val="tx1"/>
                          </a:solidFill>
                          <a:latin typeface="メイリオ" panose="020B0604030504040204" pitchFamily="50" charset="-128"/>
                          <a:ea typeface="メイリオ" panose="020B0604030504040204" pitchFamily="50" charset="-128"/>
                        </a:rPr>
                        <a:t>バス車体後部</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186482095"/>
                  </a:ext>
                </a:extLst>
              </a:tr>
              <a:tr h="762989">
                <a:tc>
                  <a:txBody>
                    <a:bodyPr/>
                    <a:lstStyle/>
                    <a:p>
                      <a:pPr algn="ctr"/>
                      <a:r>
                        <a:rPr kumimoji="1" lang="ja-JP" altLang="en-US" sz="1050" dirty="0">
                          <a:latin typeface="メイリオ" panose="020B0604030504040204" pitchFamily="50" charset="-128"/>
                          <a:ea typeface="メイリオ" panose="020B0604030504040204" pitchFamily="50" charset="-128"/>
                        </a:rPr>
                        <a:t>掲出エリア</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dirty="0">
                          <a:latin typeface="メイリオ" panose="020B0604030504040204" pitchFamily="50" charset="-128"/>
                          <a:ea typeface="メイリオ" panose="020B0604030504040204" pitchFamily="50" charset="-128"/>
                        </a:rPr>
                        <a:t>石川県内全域の北鉄グループ営業所単位でご指定いただけます。営業所ごとの担当エリアはお問い合わせ</a:t>
                      </a:r>
                      <a:r>
                        <a:rPr kumimoji="1" lang="ja-JP" altLang="en-US" sz="1050">
                          <a:latin typeface="メイリオ" panose="020B0604030504040204" pitchFamily="50" charset="-128"/>
                          <a:ea typeface="メイリオ" panose="020B0604030504040204" pitchFamily="50" charset="-128"/>
                        </a:rPr>
                        <a:t>ください。</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r h="1348175">
                <a:tc>
                  <a:txBody>
                    <a:bodyPr/>
                    <a:lstStyle/>
                    <a:p>
                      <a:pPr algn="ctr"/>
                      <a:r>
                        <a:rPr kumimoji="1" lang="ja-JP" altLang="en-US" sz="1050" dirty="0">
                          <a:latin typeface="メイリオ" panose="020B0604030504040204" pitchFamily="50" charset="-128"/>
                          <a:ea typeface="メイリオ" panose="020B0604030504040204" pitchFamily="50" charset="-128"/>
                        </a:rPr>
                        <a:t>サイズ</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335791748"/>
                  </a:ext>
                </a:extLst>
              </a:tr>
              <a:tr h="551048">
                <a:tc>
                  <a:txBody>
                    <a:bodyPr/>
                    <a:lstStyle/>
                    <a:p>
                      <a:pPr algn="ctr"/>
                      <a:r>
                        <a:rPr kumimoji="1" lang="ja-JP" altLang="en-US" sz="1050" dirty="0">
                          <a:latin typeface="メイリオ" panose="020B0604030504040204" pitchFamily="50" charset="-128"/>
                          <a:ea typeface="メイリオ" panose="020B0604030504040204" pitchFamily="50" charset="-128"/>
                        </a:rPr>
                        <a:t>デザインについて</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dirty="0">
                          <a:latin typeface="メイリオ" panose="020B0604030504040204" pitchFamily="50" charset="-128"/>
                          <a:ea typeface="メイリオ" panose="020B0604030504040204" pitchFamily="50" charset="-128"/>
                        </a:rPr>
                        <a:t>事前に広告内容ならびに意匠審査がございます。</a:t>
                      </a:r>
                      <a:endParaRPr kumimoji="1" lang="en-US" altLang="ja-JP" sz="1050" dirty="0">
                        <a:latin typeface="メイリオ" panose="020B0604030504040204" pitchFamily="50" charset="-128"/>
                        <a:ea typeface="メイリオ" panose="020B0604030504040204" pitchFamily="50" charset="-128"/>
                      </a:endParaRPr>
                    </a:p>
                    <a:p>
                      <a:pPr algn="l"/>
                      <a:r>
                        <a:rPr kumimoji="1" lang="ja-JP" altLang="en-US" sz="1050" dirty="0">
                          <a:latin typeface="メイリオ" panose="020B0604030504040204" pitchFamily="50" charset="-128"/>
                          <a:ea typeface="メイリオ" panose="020B0604030504040204" pitchFamily="50" charset="-128"/>
                        </a:rPr>
                        <a:t>安全のため、</a:t>
                      </a:r>
                      <a:r>
                        <a:rPr kumimoji="1" lang="en-US" altLang="ja-JP" sz="1050" dirty="0">
                          <a:latin typeface="メイリオ" panose="020B0604030504040204" pitchFamily="50" charset="-128"/>
                          <a:ea typeface="メイリオ" panose="020B0604030504040204" pitchFamily="50" charset="-128"/>
                        </a:rPr>
                        <a:t>QR</a:t>
                      </a:r>
                      <a:r>
                        <a:rPr kumimoji="1" lang="ja-JP" altLang="en-US" sz="1050" dirty="0">
                          <a:latin typeface="メイリオ" panose="020B0604030504040204" pitchFamily="50" charset="-128"/>
                          <a:ea typeface="メイリオ" panose="020B0604030504040204" pitchFamily="50" charset="-128"/>
                        </a:rPr>
                        <a:t>コード等の記載はご遠慮いただいております。</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577063835"/>
                  </a:ext>
                </a:extLst>
              </a:tr>
            </a:tbl>
          </a:graphicData>
        </a:graphic>
      </p:graphicFrame>
      <p:sp>
        <p:nvSpPr>
          <p:cNvPr id="47" name="テキスト ボックス 46">
            <a:extLst>
              <a:ext uri="{FF2B5EF4-FFF2-40B4-BE49-F238E27FC236}">
                <a16:creationId xmlns:a16="http://schemas.microsoft.com/office/drawing/2014/main" id="{D3272CAC-0F44-478E-B900-747395745E6C}"/>
              </a:ext>
            </a:extLst>
          </p:cNvPr>
          <p:cNvSpPr txBox="1"/>
          <p:nvPr/>
        </p:nvSpPr>
        <p:spPr>
          <a:xfrm>
            <a:off x="7309515" y="4312638"/>
            <a:ext cx="2216339" cy="846386"/>
          </a:xfrm>
          <a:prstGeom prst="rect">
            <a:avLst/>
          </a:prstGeom>
          <a:noFill/>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W900</a:t>
            </a:r>
            <a:r>
              <a:rPr lang="ja-JP" altLang="en-US" sz="1100" b="1" dirty="0">
                <a:latin typeface="メイリオ" panose="020B0604030504040204" pitchFamily="50" charset="-128"/>
                <a:ea typeface="メイリオ" panose="020B0604030504040204" pitchFamily="50" charset="-128"/>
              </a:rPr>
              <a:t>ｍｍ</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Ｈ</a:t>
            </a:r>
            <a:r>
              <a:rPr lang="en-US" altLang="ja-JP" sz="1100" b="1" dirty="0">
                <a:latin typeface="メイリオ" panose="020B0604030504040204" pitchFamily="50" charset="-128"/>
                <a:ea typeface="メイリオ" panose="020B0604030504040204" pitchFamily="50" charset="-128"/>
              </a:rPr>
              <a:t>500</a:t>
            </a:r>
            <a:r>
              <a:rPr lang="ja-JP" altLang="en-US" sz="1100" b="1" dirty="0">
                <a:latin typeface="メイリオ" panose="020B0604030504040204" pitchFamily="50" charset="-128"/>
                <a:ea typeface="メイリオ" panose="020B0604030504040204" pitchFamily="50" charset="-128"/>
              </a:rPr>
              <a:t>ｍｍ</a:t>
            </a:r>
            <a:endParaRPr lang="en-US" altLang="ja-JP" sz="1100" b="1"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下部と左右は</a:t>
            </a:r>
            <a:r>
              <a:rPr lang="en-US" altLang="ja-JP" sz="1000" dirty="0">
                <a:latin typeface="メイリオ" panose="020B0604030504040204" pitchFamily="50" charset="-128"/>
                <a:ea typeface="メイリオ" panose="020B0604030504040204" pitchFamily="50" charset="-128"/>
              </a:rPr>
              <a:t>15mm</a:t>
            </a:r>
            <a:r>
              <a:rPr lang="ja-JP" altLang="en-US" sz="1000" dirty="0" err="1">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上部は</a:t>
            </a:r>
            <a:r>
              <a:rPr lang="en-US" altLang="ja-JP" sz="1000" dirty="0">
                <a:latin typeface="メイリオ" panose="020B0604030504040204" pitchFamily="50" charset="-128"/>
                <a:ea typeface="メイリオ" panose="020B0604030504040204" pitchFamily="50" charset="-128"/>
              </a:rPr>
              <a:t>25</a:t>
            </a:r>
            <a:r>
              <a:rPr lang="ja-JP" altLang="en-US" sz="1000" dirty="0">
                <a:latin typeface="メイリオ" panose="020B0604030504040204" pitchFamily="50" charset="-128"/>
                <a:ea typeface="メイリオ" panose="020B0604030504040204" pitchFamily="50" charset="-128"/>
              </a:rPr>
              <a:t>ｍｍが留め具で</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隠れるため見えなくなります。</a:t>
            </a:r>
            <a:endParaRPr lang="en-US" altLang="ja-JP" sz="10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（車両タイプにより一部異なります。）</a:t>
            </a:r>
          </a:p>
        </p:txBody>
      </p:sp>
      <p:sp>
        <p:nvSpPr>
          <p:cNvPr id="5" name="テキスト ボックス 4">
            <a:extLst>
              <a:ext uri="{FF2B5EF4-FFF2-40B4-BE49-F238E27FC236}">
                <a16:creationId xmlns:a16="http://schemas.microsoft.com/office/drawing/2014/main" id="{A24A40A5-9375-4575-B1B9-7C4C10024CDF}"/>
              </a:ext>
            </a:extLst>
          </p:cNvPr>
          <p:cNvSpPr txBox="1"/>
          <p:nvPr/>
        </p:nvSpPr>
        <p:spPr>
          <a:xfrm>
            <a:off x="421586" y="1356565"/>
            <a:ext cx="8925016" cy="430887"/>
          </a:xfrm>
          <a:prstGeom prst="rect">
            <a:avLst/>
          </a:prstGeom>
          <a:noFill/>
        </p:spPr>
        <p:txBody>
          <a:bodyPr wrap="square" rtlCol="0">
            <a:spAutoFit/>
          </a:bodyPr>
          <a:lstStyle/>
          <a:p>
            <a:r>
              <a:rPr lang="ja-JP" altLang="en-US" sz="2200" dirty="0">
                <a:solidFill>
                  <a:schemeClr val="accent6">
                    <a:lumMod val="75000"/>
                  </a:schemeClr>
                </a:solidFill>
                <a:latin typeface="メイリオ" panose="020B0604030504040204" pitchFamily="50" charset="-128"/>
                <a:ea typeface="メイリオ" panose="020B0604030504040204" pitchFamily="50" charset="-128"/>
              </a:rPr>
              <a:t>後続車・歩行者・乗客に訴求できるバス後部の看板広告</a:t>
            </a:r>
            <a:endParaRPr kumimoji="1" lang="ja-JP" altLang="en-US" sz="2200" dirty="0">
              <a:solidFill>
                <a:schemeClr val="accent6">
                  <a:lumMod val="75000"/>
                </a:schemeClr>
              </a:solidFill>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78BF6817-14A0-4182-AF21-7ADCE2C6EAA9}"/>
              </a:ext>
            </a:extLst>
          </p:cNvPr>
          <p:cNvGrpSpPr/>
          <p:nvPr/>
        </p:nvGrpSpPr>
        <p:grpSpPr>
          <a:xfrm>
            <a:off x="5495943" y="4356989"/>
            <a:ext cx="1804026" cy="1117361"/>
            <a:chOff x="5578368" y="4259472"/>
            <a:chExt cx="1718318" cy="1025415"/>
          </a:xfrm>
        </p:grpSpPr>
        <p:sp>
          <p:nvSpPr>
            <p:cNvPr id="48" name="テキスト ボックス 47">
              <a:extLst>
                <a:ext uri="{FF2B5EF4-FFF2-40B4-BE49-F238E27FC236}">
                  <a16:creationId xmlns:a16="http://schemas.microsoft.com/office/drawing/2014/main" id="{D27BE48E-A7C4-4D55-A186-2B3E50C8DC49}"/>
                </a:ext>
              </a:extLst>
            </p:cNvPr>
            <p:cNvSpPr txBox="1"/>
            <p:nvPr/>
          </p:nvSpPr>
          <p:spPr>
            <a:xfrm>
              <a:off x="5578368" y="4509735"/>
              <a:ext cx="499325"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500</a:t>
              </a:r>
              <a:endParaRPr kumimoji="1" lang="ja-JP" altLang="en-US" sz="1000" dirty="0">
                <a:latin typeface="メイリオ" panose="020B0604030504040204" pitchFamily="50" charset="-128"/>
                <a:ea typeface="メイリオ" panose="020B0604030504040204" pitchFamily="50" charset="-128"/>
              </a:endParaRPr>
            </a:p>
          </p:txBody>
        </p:sp>
        <p:cxnSp>
          <p:nvCxnSpPr>
            <p:cNvPr id="41" name="直線コネクタ 40">
              <a:extLst>
                <a:ext uri="{FF2B5EF4-FFF2-40B4-BE49-F238E27FC236}">
                  <a16:creationId xmlns:a16="http://schemas.microsoft.com/office/drawing/2014/main" id="{4499371E-4D4B-41BB-9189-DBD6F38523F4}"/>
                </a:ext>
              </a:extLst>
            </p:cNvPr>
            <p:cNvCxnSpPr>
              <a:cxnSpLocks/>
            </p:cNvCxnSpPr>
            <p:nvPr/>
          </p:nvCxnSpPr>
          <p:spPr>
            <a:xfrm rot="16200000">
              <a:off x="5958108" y="4019731"/>
              <a:ext cx="0" cy="54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6D16EC9-89B0-4BB1-8B08-BCC6270CE9C4}"/>
                </a:ext>
              </a:extLst>
            </p:cNvPr>
            <p:cNvCxnSpPr>
              <a:cxnSpLocks/>
            </p:cNvCxnSpPr>
            <p:nvPr/>
          </p:nvCxnSpPr>
          <p:spPr>
            <a:xfrm rot="16200000">
              <a:off x="5954711" y="4669513"/>
              <a:ext cx="0" cy="54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9660046E-4F08-47B3-B028-5DCFCF77C884}"/>
                </a:ext>
              </a:extLst>
            </p:cNvPr>
            <p:cNvSpPr/>
            <p:nvPr/>
          </p:nvSpPr>
          <p:spPr>
            <a:xfrm>
              <a:off x="6226476" y="4291645"/>
              <a:ext cx="1044000" cy="6463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745EC8AA-CE7C-4406-A839-FCB95410D01A}"/>
                </a:ext>
              </a:extLst>
            </p:cNvPr>
            <p:cNvCxnSpPr/>
            <p:nvPr/>
          </p:nvCxnSpPr>
          <p:spPr>
            <a:xfrm>
              <a:off x="7271861" y="4924251"/>
              <a:ext cx="0" cy="288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95FBCB6-585B-4331-9BB0-8779B5C98C1D}"/>
                </a:ext>
              </a:extLst>
            </p:cNvPr>
            <p:cNvCxnSpPr/>
            <p:nvPr/>
          </p:nvCxnSpPr>
          <p:spPr>
            <a:xfrm>
              <a:off x="6226472" y="4943622"/>
              <a:ext cx="0" cy="288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5766C1E-1719-4C5C-99BC-D8FA3EDEA476}"/>
                </a:ext>
              </a:extLst>
            </p:cNvPr>
            <p:cNvCxnSpPr>
              <a:cxnSpLocks/>
            </p:cNvCxnSpPr>
            <p:nvPr/>
          </p:nvCxnSpPr>
          <p:spPr>
            <a:xfrm>
              <a:off x="6981662" y="5142295"/>
              <a:ext cx="2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2E59A683-DC21-4A76-8710-A8AE44AAADF6}"/>
                </a:ext>
              </a:extLst>
            </p:cNvPr>
            <p:cNvCxnSpPr>
              <a:cxnSpLocks/>
            </p:cNvCxnSpPr>
            <p:nvPr/>
          </p:nvCxnSpPr>
          <p:spPr>
            <a:xfrm rot="10800000">
              <a:off x="6222933" y="5142296"/>
              <a:ext cx="28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C7066A35-4204-44F0-8ADF-A42861F19BEE}"/>
                </a:ext>
              </a:extLst>
            </p:cNvPr>
            <p:cNvCxnSpPr>
              <a:cxnSpLocks/>
            </p:cNvCxnSpPr>
            <p:nvPr/>
          </p:nvCxnSpPr>
          <p:spPr>
            <a:xfrm rot="16200000">
              <a:off x="5685982" y="4403868"/>
              <a:ext cx="21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C3BEB32F-3CA5-421D-B353-998C99AB1E55}"/>
                </a:ext>
              </a:extLst>
            </p:cNvPr>
            <p:cNvCxnSpPr>
              <a:cxnSpLocks/>
            </p:cNvCxnSpPr>
            <p:nvPr/>
          </p:nvCxnSpPr>
          <p:spPr>
            <a:xfrm rot="5400000">
              <a:off x="5684696" y="4825490"/>
              <a:ext cx="21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7CB952D-E3FF-4E23-B7A9-ADE2AA127B58}"/>
                </a:ext>
              </a:extLst>
            </p:cNvPr>
            <p:cNvCxnSpPr>
              <a:cxnSpLocks/>
            </p:cNvCxnSpPr>
            <p:nvPr/>
          </p:nvCxnSpPr>
          <p:spPr>
            <a:xfrm rot="5400000">
              <a:off x="6172126" y="4294974"/>
              <a:ext cx="0" cy="126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196E9A0D-5E04-41AC-826C-56306C409540}"/>
                </a:ext>
              </a:extLst>
            </p:cNvPr>
            <p:cNvSpPr txBox="1"/>
            <p:nvPr/>
          </p:nvSpPr>
          <p:spPr>
            <a:xfrm>
              <a:off x="5831960" y="4259472"/>
              <a:ext cx="353322"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25</a:t>
              </a:r>
              <a:endParaRPr kumimoji="1" lang="en-US" altLang="ja-JP" sz="10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D09AA468-796A-4929-80E1-4EF339B767C1}"/>
                </a:ext>
              </a:extLst>
            </p:cNvPr>
            <p:cNvSpPr txBox="1"/>
            <p:nvPr/>
          </p:nvSpPr>
          <p:spPr>
            <a:xfrm>
              <a:off x="5824012" y="4729984"/>
              <a:ext cx="348114" cy="246221"/>
            </a:xfrm>
            <a:prstGeom prst="rect">
              <a:avLst/>
            </a:prstGeom>
            <a:noFill/>
          </p:spPr>
          <p:txBody>
            <a:bodyPr wrap="square" rtlCol="0">
              <a:spAutoFit/>
            </a:bodyPr>
            <a:lstStyle/>
            <a:p>
              <a:r>
                <a:rPr lang="en-US" altLang="ja-JP" sz="1000">
                  <a:latin typeface="メイリオ" panose="020B0604030504040204" pitchFamily="50" charset="-128"/>
                  <a:ea typeface="メイリオ" panose="020B0604030504040204" pitchFamily="50" charset="-128"/>
                </a:rPr>
                <a:t>15</a:t>
              </a:r>
              <a:endParaRPr kumimoji="1" lang="en-US" altLang="ja-JP" sz="10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18670A42-FBD9-487F-8B0F-DD8FEA964B65}"/>
                </a:ext>
              </a:extLst>
            </p:cNvPr>
            <p:cNvSpPr txBox="1"/>
            <p:nvPr/>
          </p:nvSpPr>
          <p:spPr>
            <a:xfrm>
              <a:off x="6536031" y="5038666"/>
              <a:ext cx="499144" cy="246221"/>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9</a:t>
              </a:r>
              <a:r>
                <a:rPr kumimoji="1" lang="en-US" altLang="ja-JP" sz="1000" dirty="0">
                  <a:latin typeface="メイリオ" panose="020B0604030504040204" pitchFamily="50" charset="-128"/>
                  <a:ea typeface="メイリオ" panose="020B0604030504040204" pitchFamily="50" charset="-128"/>
                </a:rPr>
                <a:t>00</a:t>
              </a:r>
              <a:endParaRPr kumimoji="1" lang="ja-JP" altLang="en-US" sz="1000" dirty="0">
                <a:latin typeface="メイリオ" panose="020B0604030504040204" pitchFamily="50" charset="-128"/>
                <a:ea typeface="メイリオ" panose="020B0604030504040204" pitchFamily="50" charset="-128"/>
              </a:endParaRPr>
            </a:p>
          </p:txBody>
        </p:sp>
        <p:cxnSp>
          <p:nvCxnSpPr>
            <p:cNvPr id="53" name="直線コネクタ 52">
              <a:extLst>
                <a:ext uri="{FF2B5EF4-FFF2-40B4-BE49-F238E27FC236}">
                  <a16:creationId xmlns:a16="http://schemas.microsoft.com/office/drawing/2014/main" id="{22A3C8E2-8502-4839-827D-FB4337B19C0C}"/>
                </a:ext>
              </a:extLst>
            </p:cNvPr>
            <p:cNvCxnSpPr>
              <a:cxnSpLocks/>
            </p:cNvCxnSpPr>
            <p:nvPr/>
          </p:nvCxnSpPr>
          <p:spPr>
            <a:xfrm>
              <a:off x="7221655" y="4877711"/>
              <a:ext cx="0" cy="126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BCDD7999-8B8B-4C79-8691-8A6D01AF622A}"/>
                </a:ext>
              </a:extLst>
            </p:cNvPr>
            <p:cNvSpPr txBox="1"/>
            <p:nvPr/>
          </p:nvSpPr>
          <p:spPr>
            <a:xfrm>
              <a:off x="6200478" y="4913754"/>
              <a:ext cx="353322" cy="252000"/>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15</a:t>
              </a:r>
              <a:endParaRPr kumimoji="1" lang="en-US" altLang="ja-JP" sz="1000"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25A4749C-FED3-4A7C-BEA5-E504D79383FD}"/>
                </a:ext>
              </a:extLst>
            </p:cNvPr>
            <p:cNvSpPr txBox="1"/>
            <p:nvPr/>
          </p:nvSpPr>
          <p:spPr>
            <a:xfrm>
              <a:off x="6943364" y="4917191"/>
              <a:ext cx="353322" cy="252000"/>
            </a:xfrm>
            <a:prstGeom prst="rect">
              <a:avLst/>
            </a:prstGeom>
            <a:noFill/>
          </p:spPr>
          <p:txBody>
            <a:bodyPr wrap="square" rtlCol="0">
              <a:spAutoFit/>
            </a:bodyPr>
            <a:lstStyle/>
            <a:p>
              <a:r>
                <a:rPr lang="en-US" altLang="ja-JP" sz="1000" dirty="0">
                  <a:latin typeface="メイリオ" panose="020B0604030504040204" pitchFamily="50" charset="-128"/>
                  <a:ea typeface="メイリオ" panose="020B0604030504040204" pitchFamily="50" charset="-128"/>
                </a:rPr>
                <a:t>15</a:t>
              </a:r>
              <a:endParaRPr kumimoji="1" lang="en-US" altLang="ja-JP" sz="1000" dirty="0">
                <a:latin typeface="メイリオ" panose="020B0604030504040204" pitchFamily="50" charset="-128"/>
                <a:ea typeface="メイリオ" panose="020B0604030504040204" pitchFamily="50" charset="-128"/>
              </a:endParaRPr>
            </a:p>
          </p:txBody>
        </p:sp>
        <p:sp>
          <p:nvSpPr>
            <p:cNvPr id="52" name="正方形/長方形 51">
              <a:extLst>
                <a:ext uri="{FF2B5EF4-FFF2-40B4-BE49-F238E27FC236}">
                  <a16:creationId xmlns:a16="http://schemas.microsoft.com/office/drawing/2014/main" id="{D5BB96C5-072F-4B5A-9E9C-7D97F615280B}"/>
                </a:ext>
              </a:extLst>
            </p:cNvPr>
            <p:cNvSpPr/>
            <p:nvPr/>
          </p:nvSpPr>
          <p:spPr>
            <a:xfrm rot="5400000">
              <a:off x="5955671" y="4615505"/>
              <a:ext cx="594000" cy="50400"/>
            </a:xfrm>
            <a:prstGeom prst="rect">
              <a:avLst/>
            </a:prstGeom>
            <a:solidFill>
              <a:schemeClr val="accent5">
                <a:lumMod val="40000"/>
                <a:lumOff val="60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B40E6C1-73D7-4BFE-B44F-CABF95576A2B}"/>
                </a:ext>
              </a:extLst>
            </p:cNvPr>
            <p:cNvSpPr/>
            <p:nvPr/>
          </p:nvSpPr>
          <p:spPr>
            <a:xfrm>
              <a:off x="6226816" y="4884465"/>
              <a:ext cx="1044000" cy="54000"/>
            </a:xfrm>
            <a:prstGeom prst="rect">
              <a:avLst/>
            </a:prstGeom>
            <a:solidFill>
              <a:schemeClr val="accent5">
                <a:lumMod val="40000"/>
                <a:lumOff val="60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2036390E-CD38-4C56-9410-BC1BAFC9DE10}"/>
                </a:ext>
              </a:extLst>
            </p:cNvPr>
            <p:cNvCxnSpPr>
              <a:cxnSpLocks/>
            </p:cNvCxnSpPr>
            <p:nvPr/>
          </p:nvCxnSpPr>
          <p:spPr>
            <a:xfrm>
              <a:off x="6279006" y="4884465"/>
              <a:ext cx="0" cy="126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E9FDF42E-4A73-41CB-81A9-032F71584721}"/>
                </a:ext>
              </a:extLst>
            </p:cNvPr>
            <p:cNvSpPr/>
            <p:nvPr/>
          </p:nvSpPr>
          <p:spPr>
            <a:xfrm rot="5400000">
              <a:off x="6922078" y="4586700"/>
              <a:ext cx="648000" cy="50561"/>
            </a:xfrm>
            <a:prstGeom prst="rect">
              <a:avLst/>
            </a:prstGeom>
            <a:solidFill>
              <a:schemeClr val="accent5">
                <a:lumMod val="40000"/>
                <a:lumOff val="60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9A75FDE-7DE6-46A1-9BF7-770083C264A5}"/>
                </a:ext>
              </a:extLst>
            </p:cNvPr>
            <p:cNvCxnSpPr>
              <a:cxnSpLocks/>
            </p:cNvCxnSpPr>
            <p:nvPr/>
          </p:nvCxnSpPr>
          <p:spPr>
            <a:xfrm rot="5400000">
              <a:off x="6196984" y="4803478"/>
              <a:ext cx="0" cy="162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C104DD38-926C-4D0B-B19D-7AC65A1C8D3D}"/>
                </a:ext>
              </a:extLst>
            </p:cNvPr>
            <p:cNvSpPr/>
            <p:nvPr/>
          </p:nvSpPr>
          <p:spPr>
            <a:xfrm>
              <a:off x="6226213" y="4288364"/>
              <a:ext cx="1044000" cy="72000"/>
            </a:xfrm>
            <a:prstGeom prst="rect">
              <a:avLst/>
            </a:prstGeom>
            <a:solidFill>
              <a:schemeClr val="accent5">
                <a:lumMod val="40000"/>
                <a:lumOff val="60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F0C44511-994C-48FB-97EA-FB7A70A77849}"/>
                </a:ext>
              </a:extLst>
            </p:cNvPr>
            <p:cNvCxnSpPr>
              <a:cxnSpLocks/>
            </p:cNvCxnSpPr>
            <p:nvPr/>
          </p:nvCxnSpPr>
          <p:spPr>
            <a:xfrm>
              <a:off x="7221349" y="4282956"/>
              <a:ext cx="0" cy="72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A0E123D-CAA6-4F3A-BC5D-A4AA8D8AD712}"/>
                </a:ext>
              </a:extLst>
            </p:cNvPr>
            <p:cNvCxnSpPr>
              <a:cxnSpLocks/>
            </p:cNvCxnSpPr>
            <p:nvPr/>
          </p:nvCxnSpPr>
          <p:spPr>
            <a:xfrm rot="5400000">
              <a:off x="7238701" y="4847759"/>
              <a:ext cx="0" cy="72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10C42836-AAE4-48B6-8545-5158961E7742}"/>
                </a:ext>
              </a:extLst>
            </p:cNvPr>
            <p:cNvCxnSpPr>
              <a:cxnSpLocks/>
            </p:cNvCxnSpPr>
            <p:nvPr/>
          </p:nvCxnSpPr>
          <p:spPr>
            <a:xfrm>
              <a:off x="6277518" y="4287980"/>
              <a:ext cx="0" cy="90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2" name="図 1">
            <a:extLst>
              <a:ext uri="{FF2B5EF4-FFF2-40B4-BE49-F238E27FC236}">
                <a16:creationId xmlns:a16="http://schemas.microsoft.com/office/drawing/2014/main" id="{9389E9FA-BD2B-4A16-B4A8-9D180BD9A902}"/>
              </a:ext>
            </a:extLst>
          </p:cNvPr>
          <p:cNvPicPr>
            <a:picLocks noChangeAspect="1"/>
          </p:cNvPicPr>
          <p:nvPr/>
        </p:nvPicPr>
        <p:blipFill rotWithShape="1">
          <a:blip r:embed="rId3"/>
          <a:srcRect l="46408" t="13985" r="8143" b="10665"/>
          <a:stretch/>
        </p:blipFill>
        <p:spPr>
          <a:xfrm>
            <a:off x="479406" y="3022526"/>
            <a:ext cx="3401220" cy="3171851"/>
          </a:xfrm>
          <a:prstGeom prst="rect">
            <a:avLst/>
          </a:prstGeom>
          <a:ln w="19050">
            <a:solidFill>
              <a:schemeClr val="bg1">
                <a:lumMod val="50000"/>
              </a:schemeClr>
            </a:solidFill>
          </a:ln>
        </p:spPr>
      </p:pic>
      <p:sp>
        <p:nvSpPr>
          <p:cNvPr id="20" name="正方形/長方形 19">
            <a:extLst>
              <a:ext uri="{FF2B5EF4-FFF2-40B4-BE49-F238E27FC236}">
                <a16:creationId xmlns:a16="http://schemas.microsoft.com/office/drawing/2014/main" id="{9626D42B-7E5E-46F0-A2D1-6D153DF8B0F6}"/>
              </a:ext>
            </a:extLst>
          </p:cNvPr>
          <p:cNvSpPr/>
          <p:nvPr/>
        </p:nvSpPr>
        <p:spPr>
          <a:xfrm>
            <a:off x="1410111" y="4945312"/>
            <a:ext cx="1017457" cy="521477"/>
          </a:xfrm>
          <a:prstGeom prst="rect">
            <a:avLst/>
          </a:prstGeom>
          <a:solidFill>
            <a:srgbClr val="30A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2F56F96-1FD6-4140-AE0D-57C125BC0BD8}"/>
              </a:ext>
            </a:extLst>
          </p:cNvPr>
          <p:cNvSpPr txBox="1"/>
          <p:nvPr/>
        </p:nvSpPr>
        <p:spPr>
          <a:xfrm>
            <a:off x="1436737" y="5029502"/>
            <a:ext cx="975168" cy="369332"/>
          </a:xfrm>
          <a:prstGeom prst="rect">
            <a:avLst/>
          </a:prstGeom>
          <a:noFill/>
        </p:spPr>
        <p:txBody>
          <a:bodyPr wrap="square" rtlCol="0">
            <a:spAutoFit/>
          </a:bodyPr>
          <a:lstStyle/>
          <a:p>
            <a:pPr algn="ctr"/>
            <a:r>
              <a:rPr kumimoji="1" lang="ja-JP" altLang="en-US" b="1" dirty="0">
                <a:solidFill>
                  <a:schemeClr val="bg1"/>
                </a:solidFill>
              </a:rPr>
              <a:t>広　告</a:t>
            </a:r>
          </a:p>
        </p:txBody>
      </p:sp>
      <p:sp>
        <p:nvSpPr>
          <p:cNvPr id="60" name="サブタイトル 8">
            <a:extLst>
              <a:ext uri="{FF2B5EF4-FFF2-40B4-BE49-F238E27FC236}">
                <a16:creationId xmlns:a16="http://schemas.microsoft.com/office/drawing/2014/main" id="{BD737C9F-D7D7-41F2-A891-D65E1367B476}"/>
              </a:ext>
            </a:extLst>
          </p:cNvPr>
          <p:cNvSpPr txBox="1">
            <a:spLocks/>
          </p:cNvSpPr>
          <p:nvPr/>
        </p:nvSpPr>
        <p:spPr bwMode="auto">
          <a:xfrm>
            <a:off x="3918070" y="6048490"/>
            <a:ext cx="5694836" cy="26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点検、整備、修理等により休車となる場合がございますので、予めご了承ください。</a:t>
            </a:r>
          </a:p>
          <a:p>
            <a:pPr algn="l" eaLnBrk="1" hangingPunct="1">
              <a:defRPr/>
            </a:pP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217</Words>
  <Application>Microsoft Office PowerPoint</Application>
  <PresentationFormat>A4 210 x 297 mm</PresentationFormat>
  <Paragraphs>36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HG創英角ｺﾞｼｯｸUB</vt:lpstr>
      <vt:lpstr>ＭＳ Ｐゴシック</vt:lpstr>
      <vt:lpstr>メイリオ</vt:lpstr>
      <vt:lpstr>游ゴシック</vt:lpstr>
      <vt:lpstr>Arial</vt:lpstr>
      <vt:lpstr>Calibri</vt:lpstr>
      <vt:lpstr>Office テーマ</vt:lpstr>
      <vt:lpstr>PowerPoint プレゼンテーション</vt:lpstr>
    </vt:vector>
  </TitlesOfParts>
  <Company>北陸鉄道</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k.nanbu</dc:creator>
  <cp:lastModifiedBy>user</cp:lastModifiedBy>
  <cp:revision>194</cp:revision>
  <cp:lastPrinted>2022-01-13T23:29:31Z</cp:lastPrinted>
  <dcterms:created xsi:type="dcterms:W3CDTF">2011-09-30T10:37:53Z</dcterms:created>
  <dcterms:modified xsi:type="dcterms:W3CDTF">2024-11-13T05:04:05Z</dcterms:modified>
</cp:coreProperties>
</file>