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 varScale="1">
        <p:scale>
          <a:sx n="114" d="100"/>
          <a:sy n="114" d="100"/>
        </p:scale>
        <p:origin x="192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2024/11/13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2024/11/13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2024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 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バス車内窓ステッカー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452154"/>
              </p:ext>
            </p:extLst>
          </p:nvPr>
        </p:nvGraphicFramePr>
        <p:xfrm>
          <a:off x="486506" y="1995006"/>
          <a:ext cx="892501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6272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85550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63914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199279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550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5" y="2659795"/>
            <a:ext cx="3830758" cy="9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製作費が別途必要ですが、枚数によって異なるため、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お問い合わせください。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デザイン制作料が別途必要ですがデータをご入稿の場合は不要です。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</a:t>
            </a:r>
            <a:r>
              <a:rPr lang="ja-JP" altLang="en-US" sz="9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取外し合わせて作業料が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064852"/>
              </p:ext>
            </p:extLst>
          </p:nvPr>
        </p:nvGraphicFramePr>
        <p:xfrm>
          <a:off x="4227613" y="2701894"/>
          <a:ext cx="5183908" cy="3025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01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3929807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961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バス車内窓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7438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営業所ごとの担当エリアはお問い合わせください。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2937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912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</a:p>
                    <a:p>
                      <a:pPr algn="l"/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</a:t>
                      </a:r>
                      <a:r>
                        <a:rPr kumimoji="1" lang="en-US" altLang="ja-JP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QR</a:t>
                      </a:r>
                      <a:r>
                        <a:rPr kumimoji="1" lang="ja-JP" altLang="en-US" sz="105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コード等の記載はご遠慮いただいております。</a:t>
                      </a:r>
                      <a:endParaRPr kumimoji="1" lang="en-US" altLang="ja-JP" sz="105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72516"/>
            <a:ext cx="8925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バスの窓ガラスに低コストで掲出が可能な広告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8AA6B370-AE8C-425D-9D12-4E2211273322}"/>
              </a:ext>
            </a:extLst>
          </p:cNvPr>
          <p:cNvGrpSpPr>
            <a:grpSpLocks noChangeAspect="1"/>
          </p:cNvGrpSpPr>
          <p:nvPr/>
        </p:nvGrpSpPr>
        <p:grpSpPr>
          <a:xfrm>
            <a:off x="5555015" y="4155068"/>
            <a:ext cx="1657822" cy="674678"/>
            <a:chOff x="5618587" y="4603464"/>
            <a:chExt cx="1066526" cy="722306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78B636B5-9643-4C49-9E12-E83242F6913B}"/>
                </a:ext>
              </a:extLst>
            </p:cNvPr>
            <p:cNvSpPr/>
            <p:nvPr/>
          </p:nvSpPr>
          <p:spPr>
            <a:xfrm>
              <a:off x="5857113" y="4603924"/>
              <a:ext cx="828000" cy="521897"/>
            </a:xfrm>
            <a:prstGeom prst="rect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3EA47967-664C-4E72-B672-0A8C234494BF}"/>
                </a:ext>
              </a:extLst>
            </p:cNvPr>
            <p:cNvCxnSpPr/>
            <p:nvPr/>
          </p:nvCxnSpPr>
          <p:spPr>
            <a:xfrm>
              <a:off x="6685107" y="5084205"/>
              <a:ext cx="0" cy="23477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>
              <a:extLst>
                <a:ext uri="{FF2B5EF4-FFF2-40B4-BE49-F238E27FC236}">
                  <a16:creationId xmlns:a16="http://schemas.microsoft.com/office/drawing/2014/main" id="{D813414C-B097-4CE8-9AB4-5CED8738E048}"/>
                </a:ext>
              </a:extLst>
            </p:cNvPr>
            <p:cNvCxnSpPr/>
            <p:nvPr/>
          </p:nvCxnSpPr>
          <p:spPr>
            <a:xfrm>
              <a:off x="5857107" y="5090993"/>
              <a:ext cx="0" cy="2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矢印コネクタ 65">
              <a:extLst>
                <a:ext uri="{FF2B5EF4-FFF2-40B4-BE49-F238E27FC236}">
                  <a16:creationId xmlns:a16="http://schemas.microsoft.com/office/drawing/2014/main" id="{3E7D7B36-9A98-4CA3-A851-C3B49CB7C734}"/>
                </a:ext>
              </a:extLst>
            </p:cNvPr>
            <p:cNvCxnSpPr/>
            <p:nvPr/>
          </p:nvCxnSpPr>
          <p:spPr>
            <a:xfrm>
              <a:off x="6421496" y="5226028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矢印コネクタ 66">
              <a:extLst>
                <a:ext uri="{FF2B5EF4-FFF2-40B4-BE49-F238E27FC236}">
                  <a16:creationId xmlns:a16="http://schemas.microsoft.com/office/drawing/2014/main" id="{BE579C1B-D998-4224-8BF6-FB8916EF6880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857107" y="5225368"/>
              <a:ext cx="26361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98701299-558F-41BB-87AA-10AD975E797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805033" y="4479095"/>
              <a:ext cx="0" cy="25475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4E5EB0E7-1F95-4F18-9179-28F40992FD9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767741" y="5032745"/>
              <a:ext cx="0" cy="18527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>
              <a:extLst>
                <a:ext uri="{FF2B5EF4-FFF2-40B4-BE49-F238E27FC236}">
                  <a16:creationId xmlns:a16="http://schemas.microsoft.com/office/drawing/2014/main" id="{D2EC1960-4B57-4A51-90D7-62C43F76BA3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685382" y="4684464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>
              <a:extLst>
                <a:ext uri="{FF2B5EF4-FFF2-40B4-BE49-F238E27FC236}">
                  <a16:creationId xmlns:a16="http://schemas.microsoft.com/office/drawing/2014/main" id="{53CBC56A-B238-4AF2-A823-A90787769F6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5030" y="5042090"/>
              <a:ext cx="162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9CBB82E1-3CCC-4A57-87CA-A3990CB99FB7}"/>
                </a:ext>
              </a:extLst>
            </p:cNvPr>
            <p:cNvSpPr txBox="1"/>
            <p:nvPr/>
          </p:nvSpPr>
          <p:spPr>
            <a:xfrm>
              <a:off x="5618587" y="4747629"/>
              <a:ext cx="353318" cy="17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150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8529B3AD-0C70-4636-988A-0C145C86B66B}"/>
                </a:ext>
              </a:extLst>
            </p:cNvPr>
            <p:cNvSpPr txBox="1"/>
            <p:nvPr/>
          </p:nvSpPr>
          <p:spPr>
            <a:xfrm>
              <a:off x="6141479" y="5118056"/>
              <a:ext cx="363867" cy="172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450</a:t>
              </a:r>
              <a:endPara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7273150" y="4133926"/>
            <a:ext cx="20456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W450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ステッカーの面積の１／３以上を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透明に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してください。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サブタイトル 8">
            <a:extLst>
              <a:ext uri="{FF2B5EF4-FFF2-40B4-BE49-F238E27FC236}">
                <a16:creationId xmlns:a16="http://schemas.microsoft.com/office/drawing/2014/main" id="{A131FB9B-FBB7-4C04-A5C8-00AA5A1EC8B8}"/>
              </a:ext>
            </a:extLst>
          </p:cNvPr>
          <p:cNvSpPr txBox="1">
            <a:spLocks/>
          </p:cNvSpPr>
          <p:nvPr/>
        </p:nvSpPr>
        <p:spPr bwMode="auto">
          <a:xfrm>
            <a:off x="4144117" y="5751598"/>
            <a:ext cx="5207984" cy="3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3C1D21E-09EB-4DEE-89E8-AA0C61567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81" y="3421484"/>
            <a:ext cx="3635307" cy="249489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87AC569-83A3-486B-8A2D-0EE6FB2D5CBE}"/>
              </a:ext>
            </a:extLst>
          </p:cNvPr>
          <p:cNvGrpSpPr/>
          <p:nvPr/>
        </p:nvGrpSpPr>
        <p:grpSpPr>
          <a:xfrm>
            <a:off x="1482878" y="4227162"/>
            <a:ext cx="1034398" cy="681317"/>
            <a:chOff x="1519553" y="4223899"/>
            <a:chExt cx="1034398" cy="681317"/>
          </a:xfrm>
        </p:grpSpPr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832F5D2C-8417-4482-967D-D0346DA87BF1}"/>
                </a:ext>
              </a:extLst>
            </p:cNvPr>
            <p:cNvSpPr/>
            <p:nvPr/>
          </p:nvSpPr>
          <p:spPr>
            <a:xfrm>
              <a:off x="1519553" y="4223899"/>
              <a:ext cx="1010023" cy="681317"/>
            </a:xfrm>
            <a:custGeom>
              <a:avLst/>
              <a:gdLst>
                <a:gd name="connsiteX0" fmla="*/ 0 w 1010023"/>
                <a:gd name="connsiteY0" fmla="*/ 0 h 681317"/>
                <a:gd name="connsiteX1" fmla="*/ 11953 w 1010023"/>
                <a:gd name="connsiteY1" fmla="*/ 681317 h 681317"/>
                <a:gd name="connsiteX2" fmla="*/ 1010023 w 1010023"/>
                <a:gd name="connsiteY2" fmla="*/ 478117 h 681317"/>
                <a:gd name="connsiteX3" fmla="*/ 1004047 w 1010023"/>
                <a:gd name="connsiteY3" fmla="*/ 11953 h 681317"/>
                <a:gd name="connsiteX4" fmla="*/ 0 w 1010023"/>
                <a:gd name="connsiteY4" fmla="*/ 0 h 681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023" h="681317">
                  <a:moveTo>
                    <a:pt x="0" y="0"/>
                  </a:moveTo>
                  <a:lnTo>
                    <a:pt x="11953" y="681317"/>
                  </a:lnTo>
                  <a:lnTo>
                    <a:pt x="1010023" y="478117"/>
                  </a:lnTo>
                  <a:lnTo>
                    <a:pt x="1004047" y="119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77538037-946E-4C86-B090-8EBEA685DCE0}"/>
                </a:ext>
              </a:extLst>
            </p:cNvPr>
            <p:cNvSpPr txBox="1"/>
            <p:nvPr/>
          </p:nvSpPr>
          <p:spPr>
            <a:xfrm rot="230887">
              <a:off x="1551754" y="4269932"/>
              <a:ext cx="1002197" cy="52322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chemeClr val="bg1"/>
                  </a:solidFill>
                </a:rPr>
                <a:t>広 告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209</Words>
  <Application>Microsoft Office PowerPoint</Application>
  <PresentationFormat>A4 210 x 297 mm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216</cp:revision>
  <cp:lastPrinted>2023-05-17T00:48:55Z</cp:lastPrinted>
  <dcterms:created xsi:type="dcterms:W3CDTF">2011-09-30T10:37:53Z</dcterms:created>
  <dcterms:modified xsi:type="dcterms:W3CDTF">2024-11-13T05:11:27Z</dcterms:modified>
</cp:coreProperties>
</file>