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handoutMasterIdLst>
    <p:handoutMasterId r:id="rId4"/>
  </p:handoutMasterIdLst>
  <p:sldIdLst>
    <p:sldId id="295" r:id="rId2"/>
  </p:sldIdLst>
  <p:sldSz cx="9906000" cy="6858000" type="A4"/>
  <p:notesSz cx="6807200" cy="9939338"/>
  <p:defaultTextStyle>
    <a:defPPr>
      <a:defRPr lang="ja-JP"/>
    </a:defPPr>
    <a:lvl1pPr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1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AD2F"/>
    <a:srgbClr val="003399"/>
    <a:srgbClr val="0066CC"/>
    <a:srgbClr val="0033CC"/>
    <a:srgbClr val="0000FF"/>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875" autoAdjust="0"/>
    <p:restoredTop sz="96966" autoAdjust="0"/>
  </p:normalViewPr>
  <p:slideViewPr>
    <p:cSldViewPr snapToGrid="0">
      <p:cViewPr varScale="1">
        <p:scale>
          <a:sx n="72" d="100"/>
          <a:sy n="72" d="100"/>
        </p:scale>
        <p:origin x="528" y="54"/>
      </p:cViewPr>
      <p:guideLst>
        <p:guide orient="horz" pos="2160"/>
        <p:guide pos="312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notesMaster" Target="notesMasters/notesMaster1.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 1">
            <a:extLst>
              <a:ext uri="{FF2B5EF4-FFF2-40B4-BE49-F238E27FC236}">
                <a16:creationId xmlns:a16="http://schemas.microsoft.com/office/drawing/2014/main" id="{81154C39-06AF-4B86-9171-F2F3E3C67786}"/>
              </a:ext>
            </a:extLst>
          </p:cNvPr>
          <p:cNvSpPr>
            <a:spLocks noGrp="1"/>
          </p:cNvSpPr>
          <p:nvPr>
            <p:ph type="hdr" sz="quarter"/>
          </p:nvPr>
        </p:nvSpPr>
        <p:spPr>
          <a:xfrm>
            <a:off x="0" y="0"/>
            <a:ext cx="2950626" cy="497285"/>
          </a:xfrm>
          <a:prstGeom prst="rect">
            <a:avLst/>
          </a:prstGeom>
        </p:spPr>
        <p:txBody>
          <a:bodyPr vert="horz" lIns="92236" tIns="46118" rIns="92236" bIns="46118" rtlCol="0"/>
          <a:lstStyle>
            <a:lvl1pPr algn="l" eaLnBrk="1" hangingPunct="1">
              <a:defRPr sz="1200">
                <a:latin typeface="Arial" charset="0"/>
                <a:ea typeface="ＭＳ Ｐゴシック" charset="-128"/>
              </a:defRPr>
            </a:lvl1pPr>
          </a:lstStyle>
          <a:p>
            <a:pPr>
              <a:defRPr/>
            </a:pPr>
            <a:endParaRPr lang="ja-JP" altLang="en-US"/>
          </a:p>
        </p:txBody>
      </p:sp>
      <p:sp>
        <p:nvSpPr>
          <p:cNvPr id="3" name="日付プレースホルダ 2">
            <a:extLst>
              <a:ext uri="{FF2B5EF4-FFF2-40B4-BE49-F238E27FC236}">
                <a16:creationId xmlns:a16="http://schemas.microsoft.com/office/drawing/2014/main" id="{61F05ECE-94FE-40AB-9B45-B83E138F7E55}"/>
              </a:ext>
            </a:extLst>
          </p:cNvPr>
          <p:cNvSpPr>
            <a:spLocks noGrp="1"/>
          </p:cNvSpPr>
          <p:nvPr>
            <p:ph type="dt" sz="quarter" idx="1"/>
          </p:nvPr>
        </p:nvSpPr>
        <p:spPr>
          <a:xfrm>
            <a:off x="3855002" y="0"/>
            <a:ext cx="2950626" cy="497285"/>
          </a:xfrm>
          <a:prstGeom prst="rect">
            <a:avLst/>
          </a:prstGeom>
        </p:spPr>
        <p:txBody>
          <a:bodyPr vert="horz" lIns="92236" tIns="46118" rIns="92236" bIns="46118" rtlCol="0"/>
          <a:lstStyle>
            <a:lvl1pPr algn="r" eaLnBrk="1" hangingPunct="1">
              <a:defRPr sz="1200">
                <a:latin typeface="Arial" charset="0"/>
                <a:ea typeface="ＭＳ Ｐゴシック" charset="-128"/>
              </a:defRPr>
            </a:lvl1pPr>
          </a:lstStyle>
          <a:p>
            <a:pPr>
              <a:defRPr/>
            </a:pPr>
            <a:fld id="{A17F9347-B146-43D8-8EBC-F779732B4BAE}" type="datetimeFigureOut">
              <a:rPr lang="ja-JP" altLang="en-US"/>
              <a:pPr>
                <a:defRPr/>
              </a:pPr>
              <a:t>2026/4/30</a:t>
            </a:fld>
            <a:endParaRPr lang="ja-JP" altLang="en-US"/>
          </a:p>
        </p:txBody>
      </p:sp>
      <p:sp>
        <p:nvSpPr>
          <p:cNvPr id="4" name="フッター プレースホルダ 3">
            <a:extLst>
              <a:ext uri="{FF2B5EF4-FFF2-40B4-BE49-F238E27FC236}">
                <a16:creationId xmlns:a16="http://schemas.microsoft.com/office/drawing/2014/main" id="{C4651D0D-FC3C-4FA2-9101-EDFDDA3C17F4}"/>
              </a:ext>
            </a:extLst>
          </p:cNvPr>
          <p:cNvSpPr>
            <a:spLocks noGrp="1"/>
          </p:cNvSpPr>
          <p:nvPr>
            <p:ph type="ftr" sz="quarter" idx="2"/>
          </p:nvPr>
        </p:nvSpPr>
        <p:spPr>
          <a:xfrm>
            <a:off x="0" y="9440465"/>
            <a:ext cx="2950626" cy="497285"/>
          </a:xfrm>
          <a:prstGeom prst="rect">
            <a:avLst/>
          </a:prstGeom>
        </p:spPr>
        <p:txBody>
          <a:bodyPr vert="horz" lIns="92236" tIns="46118" rIns="92236" bIns="46118" rtlCol="0" anchor="b"/>
          <a:lstStyle>
            <a:lvl1pPr algn="l" eaLnBrk="1" hangingPunct="1">
              <a:defRPr sz="1200">
                <a:latin typeface="Arial" charset="0"/>
                <a:ea typeface="ＭＳ Ｐゴシック" charset="-128"/>
              </a:defRPr>
            </a:lvl1pPr>
          </a:lstStyle>
          <a:p>
            <a:pPr>
              <a:defRPr/>
            </a:pPr>
            <a:endParaRPr lang="ja-JP" altLang="en-US"/>
          </a:p>
        </p:txBody>
      </p:sp>
      <p:sp>
        <p:nvSpPr>
          <p:cNvPr id="5" name="スライド番号プレースホルダ 4">
            <a:extLst>
              <a:ext uri="{FF2B5EF4-FFF2-40B4-BE49-F238E27FC236}">
                <a16:creationId xmlns:a16="http://schemas.microsoft.com/office/drawing/2014/main" id="{743C0722-EF7E-4C1D-8FF8-90F91A5263C9}"/>
              </a:ext>
            </a:extLst>
          </p:cNvPr>
          <p:cNvSpPr>
            <a:spLocks noGrp="1"/>
          </p:cNvSpPr>
          <p:nvPr>
            <p:ph type="sldNum" sz="quarter" idx="3"/>
          </p:nvPr>
        </p:nvSpPr>
        <p:spPr>
          <a:xfrm>
            <a:off x="3855002" y="9440465"/>
            <a:ext cx="2950626" cy="497285"/>
          </a:xfrm>
          <a:prstGeom prst="rect">
            <a:avLst/>
          </a:prstGeom>
        </p:spPr>
        <p:txBody>
          <a:bodyPr vert="horz" wrap="square" lIns="92236" tIns="46118" rIns="92236" bIns="46118" numCol="1" anchor="b" anchorCtr="0" compatLnSpc="1">
            <a:prstTxWarp prst="textNoShape">
              <a:avLst/>
            </a:prstTxWarp>
          </a:bodyPr>
          <a:lstStyle>
            <a:lvl1pPr algn="r" eaLnBrk="1" hangingPunct="1">
              <a:defRPr sz="1200" smtClean="0"/>
            </a:lvl1pPr>
          </a:lstStyle>
          <a:p>
            <a:pPr>
              <a:defRPr/>
            </a:pPr>
            <a:fld id="{0B905CF4-4CB0-4A10-ABC5-5558E9C49053}"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1"/>
            <a:ext cx="2949053" cy="49887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575" y="1"/>
            <a:ext cx="2949053" cy="498873"/>
          </a:xfrm>
          <a:prstGeom prst="rect">
            <a:avLst/>
          </a:prstGeom>
        </p:spPr>
        <p:txBody>
          <a:bodyPr vert="horz" lIns="91440" tIns="45720" rIns="91440" bIns="45720" rtlCol="0"/>
          <a:lstStyle>
            <a:lvl1pPr algn="r">
              <a:defRPr sz="1200"/>
            </a:lvl1pPr>
          </a:lstStyle>
          <a:p>
            <a:fld id="{0FA0B5B1-8EDE-4283-890A-122F3F21422C}" type="datetimeFigureOut">
              <a:rPr kumimoji="1" lang="ja-JP" altLang="en-US" smtClean="0"/>
              <a:t>2026/4/30</a:t>
            </a:fld>
            <a:endParaRPr kumimoji="1" lang="ja-JP" altLang="en-US"/>
          </a:p>
        </p:txBody>
      </p:sp>
      <p:sp>
        <p:nvSpPr>
          <p:cNvPr id="4" name="スライド イメージ プレースホルダー 3"/>
          <p:cNvSpPr>
            <a:spLocks noGrp="1" noRot="1" noChangeAspect="1"/>
          </p:cNvSpPr>
          <p:nvPr>
            <p:ph type="sldImg" idx="2"/>
          </p:nvPr>
        </p:nvSpPr>
        <p:spPr>
          <a:xfrm>
            <a:off x="982663" y="1243013"/>
            <a:ext cx="4841875" cy="33528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1035" y="4783784"/>
            <a:ext cx="5445131" cy="3913137"/>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440465"/>
            <a:ext cx="2949053" cy="498873"/>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575" y="9440465"/>
            <a:ext cx="2949053" cy="498873"/>
          </a:xfrm>
          <a:prstGeom prst="rect">
            <a:avLst/>
          </a:prstGeom>
        </p:spPr>
        <p:txBody>
          <a:bodyPr vert="horz" lIns="91440" tIns="45720" rIns="91440" bIns="45720" rtlCol="0" anchor="b"/>
          <a:lstStyle>
            <a:lvl1pPr algn="r">
              <a:defRPr sz="1200"/>
            </a:lvl1pPr>
          </a:lstStyle>
          <a:p>
            <a:fld id="{1F681792-BF7B-4C26-B68C-510A221D20C9}" type="slidenum">
              <a:rPr kumimoji="1" lang="ja-JP" altLang="en-US" smtClean="0"/>
              <a:t>‹#›</a:t>
            </a:fld>
            <a:endParaRPr kumimoji="1" lang="ja-JP" altLang="en-US"/>
          </a:p>
        </p:txBody>
      </p:sp>
    </p:spTree>
    <p:extLst>
      <p:ext uri="{BB962C8B-B14F-4D97-AF65-F5344CB8AC3E}">
        <p14:creationId xmlns:p14="http://schemas.microsoft.com/office/powerpoint/2010/main" val="64460951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2130426"/>
            <a:ext cx="84201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 サブタイトルの書式設定</a:t>
            </a:r>
          </a:p>
        </p:txBody>
      </p:sp>
      <p:sp>
        <p:nvSpPr>
          <p:cNvPr id="4" name="日付プレースホルダ 3">
            <a:extLst>
              <a:ext uri="{FF2B5EF4-FFF2-40B4-BE49-F238E27FC236}">
                <a16:creationId xmlns:a16="http://schemas.microsoft.com/office/drawing/2014/main" id="{08B4B83E-52B0-4729-8B91-F1D267D885F0}"/>
              </a:ext>
            </a:extLst>
          </p:cNvPr>
          <p:cNvSpPr>
            <a:spLocks noGrp="1"/>
          </p:cNvSpPr>
          <p:nvPr>
            <p:ph type="dt" sz="half" idx="10"/>
          </p:nvPr>
        </p:nvSpPr>
        <p:spPr/>
        <p:txBody>
          <a:bodyPr/>
          <a:lstStyle>
            <a:lvl1pPr>
              <a:defRPr/>
            </a:lvl1pPr>
          </a:lstStyle>
          <a:p>
            <a:pPr>
              <a:defRPr/>
            </a:pPr>
            <a:fld id="{EDB4C4BE-AEBA-451E-985B-148D7A5A8F46}" type="datetimeFigureOut">
              <a:rPr lang="ja-JP" altLang="en-US"/>
              <a:pPr>
                <a:defRPr/>
              </a:pPr>
              <a:t>2026/4/30</a:t>
            </a:fld>
            <a:endParaRPr lang="ja-JP" altLang="en-US"/>
          </a:p>
        </p:txBody>
      </p:sp>
      <p:sp>
        <p:nvSpPr>
          <p:cNvPr id="5" name="フッター プレースホルダ 4">
            <a:extLst>
              <a:ext uri="{FF2B5EF4-FFF2-40B4-BE49-F238E27FC236}">
                <a16:creationId xmlns:a16="http://schemas.microsoft.com/office/drawing/2014/main" id="{28F1A603-33AC-4656-AF02-0815F5CD9A71}"/>
              </a:ext>
            </a:extLst>
          </p:cNvPr>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a:extLst>
              <a:ext uri="{FF2B5EF4-FFF2-40B4-BE49-F238E27FC236}">
                <a16:creationId xmlns:a16="http://schemas.microsoft.com/office/drawing/2014/main" id="{CF1912C6-B09E-4F02-98F4-BAD29FB7F09F}"/>
              </a:ext>
            </a:extLst>
          </p:cNvPr>
          <p:cNvSpPr>
            <a:spLocks noGrp="1"/>
          </p:cNvSpPr>
          <p:nvPr>
            <p:ph type="sldNum" sz="quarter" idx="12"/>
          </p:nvPr>
        </p:nvSpPr>
        <p:spPr/>
        <p:txBody>
          <a:bodyPr/>
          <a:lstStyle>
            <a:lvl1pPr>
              <a:defRPr/>
            </a:lvl1pPr>
          </a:lstStyle>
          <a:p>
            <a:pPr>
              <a:defRPr/>
            </a:pPr>
            <a:fld id="{8592B455-8F8F-4F24-AAD3-B7F9F7DD83E9}" type="slidenum">
              <a:rPr lang="ja-JP" altLang="en-US"/>
              <a:pPr>
                <a:defRPr/>
              </a:pPr>
              <a:t>‹#›</a:t>
            </a:fld>
            <a:endParaRPr lang="ja-JP" altLang="en-US"/>
          </a:p>
        </p:txBody>
      </p:sp>
    </p:spTree>
    <p:extLst>
      <p:ext uri="{BB962C8B-B14F-4D97-AF65-F5344CB8AC3E}">
        <p14:creationId xmlns:p14="http://schemas.microsoft.com/office/powerpoint/2010/main" val="17545309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a:extLst>
              <a:ext uri="{FF2B5EF4-FFF2-40B4-BE49-F238E27FC236}">
                <a16:creationId xmlns:a16="http://schemas.microsoft.com/office/drawing/2014/main" id="{19CBF8E1-3CAB-43A6-BD20-5CC9C847E079}"/>
              </a:ext>
            </a:extLst>
          </p:cNvPr>
          <p:cNvSpPr>
            <a:spLocks noGrp="1"/>
          </p:cNvSpPr>
          <p:nvPr>
            <p:ph type="dt" sz="half" idx="10"/>
          </p:nvPr>
        </p:nvSpPr>
        <p:spPr/>
        <p:txBody>
          <a:bodyPr/>
          <a:lstStyle>
            <a:lvl1pPr>
              <a:defRPr/>
            </a:lvl1pPr>
          </a:lstStyle>
          <a:p>
            <a:pPr>
              <a:defRPr/>
            </a:pPr>
            <a:fld id="{3CCD441F-5631-4305-915D-81F465EC6E0C}" type="datetimeFigureOut">
              <a:rPr lang="ja-JP" altLang="en-US"/>
              <a:pPr>
                <a:defRPr/>
              </a:pPr>
              <a:t>2026/4/30</a:t>
            </a:fld>
            <a:endParaRPr lang="ja-JP" altLang="en-US"/>
          </a:p>
        </p:txBody>
      </p:sp>
      <p:sp>
        <p:nvSpPr>
          <p:cNvPr id="5" name="フッター プレースホルダ 4">
            <a:extLst>
              <a:ext uri="{FF2B5EF4-FFF2-40B4-BE49-F238E27FC236}">
                <a16:creationId xmlns:a16="http://schemas.microsoft.com/office/drawing/2014/main" id="{CA7C97B5-E437-4F56-8D66-6A444AF5FD5F}"/>
              </a:ext>
            </a:extLst>
          </p:cNvPr>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a:extLst>
              <a:ext uri="{FF2B5EF4-FFF2-40B4-BE49-F238E27FC236}">
                <a16:creationId xmlns:a16="http://schemas.microsoft.com/office/drawing/2014/main" id="{58A23EC0-15CA-458F-8857-724750E6BAB9}"/>
              </a:ext>
            </a:extLst>
          </p:cNvPr>
          <p:cNvSpPr>
            <a:spLocks noGrp="1"/>
          </p:cNvSpPr>
          <p:nvPr>
            <p:ph type="sldNum" sz="quarter" idx="12"/>
          </p:nvPr>
        </p:nvSpPr>
        <p:spPr/>
        <p:txBody>
          <a:bodyPr/>
          <a:lstStyle>
            <a:lvl1pPr>
              <a:defRPr/>
            </a:lvl1pPr>
          </a:lstStyle>
          <a:p>
            <a:pPr>
              <a:defRPr/>
            </a:pPr>
            <a:fld id="{0E17E474-7742-477D-AAB1-9680B862C800}" type="slidenum">
              <a:rPr lang="ja-JP" altLang="en-US"/>
              <a:pPr>
                <a:defRPr/>
              </a:pPr>
              <a:t>‹#›</a:t>
            </a:fld>
            <a:endParaRPr lang="ja-JP" altLang="en-US"/>
          </a:p>
        </p:txBody>
      </p:sp>
    </p:spTree>
    <p:extLst>
      <p:ext uri="{BB962C8B-B14F-4D97-AF65-F5344CB8AC3E}">
        <p14:creationId xmlns:p14="http://schemas.microsoft.com/office/powerpoint/2010/main" val="40350212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181850" y="274639"/>
            <a:ext cx="222885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95300" y="274639"/>
            <a:ext cx="652145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a:extLst>
              <a:ext uri="{FF2B5EF4-FFF2-40B4-BE49-F238E27FC236}">
                <a16:creationId xmlns:a16="http://schemas.microsoft.com/office/drawing/2014/main" id="{2810BFAF-EFA2-40DF-9C4F-C8DAA92E7DDB}"/>
              </a:ext>
            </a:extLst>
          </p:cNvPr>
          <p:cNvSpPr>
            <a:spLocks noGrp="1"/>
          </p:cNvSpPr>
          <p:nvPr>
            <p:ph type="dt" sz="half" idx="10"/>
          </p:nvPr>
        </p:nvSpPr>
        <p:spPr/>
        <p:txBody>
          <a:bodyPr/>
          <a:lstStyle>
            <a:lvl1pPr>
              <a:defRPr/>
            </a:lvl1pPr>
          </a:lstStyle>
          <a:p>
            <a:pPr>
              <a:defRPr/>
            </a:pPr>
            <a:fld id="{05FD9EAD-D7D8-4A0C-B455-98F24771F6DC}" type="datetimeFigureOut">
              <a:rPr lang="ja-JP" altLang="en-US"/>
              <a:pPr>
                <a:defRPr/>
              </a:pPr>
              <a:t>2026/4/30</a:t>
            </a:fld>
            <a:endParaRPr lang="ja-JP" altLang="en-US"/>
          </a:p>
        </p:txBody>
      </p:sp>
      <p:sp>
        <p:nvSpPr>
          <p:cNvPr id="5" name="フッター プレースホルダ 4">
            <a:extLst>
              <a:ext uri="{FF2B5EF4-FFF2-40B4-BE49-F238E27FC236}">
                <a16:creationId xmlns:a16="http://schemas.microsoft.com/office/drawing/2014/main" id="{8ABE777F-6770-427C-A834-1FEB06D15C54}"/>
              </a:ext>
            </a:extLst>
          </p:cNvPr>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a:extLst>
              <a:ext uri="{FF2B5EF4-FFF2-40B4-BE49-F238E27FC236}">
                <a16:creationId xmlns:a16="http://schemas.microsoft.com/office/drawing/2014/main" id="{235616B1-6CF8-4D60-9E2F-062BB3F57075}"/>
              </a:ext>
            </a:extLst>
          </p:cNvPr>
          <p:cNvSpPr>
            <a:spLocks noGrp="1"/>
          </p:cNvSpPr>
          <p:nvPr>
            <p:ph type="sldNum" sz="quarter" idx="12"/>
          </p:nvPr>
        </p:nvSpPr>
        <p:spPr/>
        <p:txBody>
          <a:bodyPr/>
          <a:lstStyle>
            <a:lvl1pPr>
              <a:defRPr/>
            </a:lvl1pPr>
          </a:lstStyle>
          <a:p>
            <a:pPr>
              <a:defRPr/>
            </a:pPr>
            <a:fld id="{F1375AA7-CA06-4359-A60B-8D0B2F5FEE81}" type="slidenum">
              <a:rPr lang="ja-JP" altLang="en-US"/>
              <a:pPr>
                <a:defRPr/>
              </a:pPr>
              <a:t>‹#›</a:t>
            </a:fld>
            <a:endParaRPr lang="ja-JP" altLang="en-US"/>
          </a:p>
        </p:txBody>
      </p:sp>
    </p:spTree>
    <p:extLst>
      <p:ext uri="{BB962C8B-B14F-4D97-AF65-F5344CB8AC3E}">
        <p14:creationId xmlns:p14="http://schemas.microsoft.com/office/powerpoint/2010/main" val="29781671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a:extLst>
              <a:ext uri="{FF2B5EF4-FFF2-40B4-BE49-F238E27FC236}">
                <a16:creationId xmlns:a16="http://schemas.microsoft.com/office/drawing/2014/main" id="{432943C1-A627-4511-BD1B-AE7B35A18194}"/>
              </a:ext>
            </a:extLst>
          </p:cNvPr>
          <p:cNvSpPr>
            <a:spLocks noGrp="1"/>
          </p:cNvSpPr>
          <p:nvPr>
            <p:ph type="dt" sz="half" idx="10"/>
          </p:nvPr>
        </p:nvSpPr>
        <p:spPr/>
        <p:txBody>
          <a:bodyPr/>
          <a:lstStyle>
            <a:lvl1pPr>
              <a:defRPr/>
            </a:lvl1pPr>
          </a:lstStyle>
          <a:p>
            <a:pPr>
              <a:defRPr/>
            </a:pPr>
            <a:fld id="{F4AD0064-1455-4DB4-B771-5A4DA2B7B281}" type="datetimeFigureOut">
              <a:rPr lang="ja-JP" altLang="en-US"/>
              <a:pPr>
                <a:defRPr/>
              </a:pPr>
              <a:t>2026/4/30</a:t>
            </a:fld>
            <a:endParaRPr lang="ja-JP" altLang="en-US"/>
          </a:p>
        </p:txBody>
      </p:sp>
      <p:sp>
        <p:nvSpPr>
          <p:cNvPr id="5" name="フッター プレースホルダ 4">
            <a:extLst>
              <a:ext uri="{FF2B5EF4-FFF2-40B4-BE49-F238E27FC236}">
                <a16:creationId xmlns:a16="http://schemas.microsoft.com/office/drawing/2014/main" id="{1000EE29-251B-4348-9348-7C303E61CDC9}"/>
              </a:ext>
            </a:extLst>
          </p:cNvPr>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a:extLst>
              <a:ext uri="{FF2B5EF4-FFF2-40B4-BE49-F238E27FC236}">
                <a16:creationId xmlns:a16="http://schemas.microsoft.com/office/drawing/2014/main" id="{DC38E638-06C9-4E6C-8D4D-7D144F7C8B07}"/>
              </a:ext>
            </a:extLst>
          </p:cNvPr>
          <p:cNvSpPr>
            <a:spLocks noGrp="1"/>
          </p:cNvSpPr>
          <p:nvPr>
            <p:ph type="sldNum" sz="quarter" idx="12"/>
          </p:nvPr>
        </p:nvSpPr>
        <p:spPr/>
        <p:txBody>
          <a:bodyPr/>
          <a:lstStyle>
            <a:lvl1pPr>
              <a:defRPr/>
            </a:lvl1pPr>
          </a:lstStyle>
          <a:p>
            <a:pPr>
              <a:defRPr/>
            </a:pPr>
            <a:fld id="{DA32A2C0-EDBB-4E72-B968-130EB09A0319}" type="slidenum">
              <a:rPr lang="ja-JP" altLang="en-US"/>
              <a:pPr>
                <a:defRPr/>
              </a:pPr>
              <a:t>‹#›</a:t>
            </a:fld>
            <a:endParaRPr lang="ja-JP" altLang="en-US"/>
          </a:p>
        </p:txBody>
      </p:sp>
    </p:spTree>
    <p:extLst>
      <p:ext uri="{BB962C8B-B14F-4D97-AF65-F5344CB8AC3E}">
        <p14:creationId xmlns:p14="http://schemas.microsoft.com/office/powerpoint/2010/main" val="3903659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6901"/>
            <a:ext cx="84201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 テキストの書式設定</a:t>
            </a:r>
          </a:p>
        </p:txBody>
      </p:sp>
      <p:sp>
        <p:nvSpPr>
          <p:cNvPr id="4" name="日付プレースホルダ 3">
            <a:extLst>
              <a:ext uri="{FF2B5EF4-FFF2-40B4-BE49-F238E27FC236}">
                <a16:creationId xmlns:a16="http://schemas.microsoft.com/office/drawing/2014/main" id="{161485FE-0BE4-48E8-B0D3-5AEB2BB85E67}"/>
              </a:ext>
            </a:extLst>
          </p:cNvPr>
          <p:cNvSpPr>
            <a:spLocks noGrp="1"/>
          </p:cNvSpPr>
          <p:nvPr>
            <p:ph type="dt" sz="half" idx="10"/>
          </p:nvPr>
        </p:nvSpPr>
        <p:spPr/>
        <p:txBody>
          <a:bodyPr/>
          <a:lstStyle>
            <a:lvl1pPr>
              <a:defRPr/>
            </a:lvl1pPr>
          </a:lstStyle>
          <a:p>
            <a:pPr>
              <a:defRPr/>
            </a:pPr>
            <a:fld id="{ACA83864-C777-49AA-8FD7-41B8DC2AF352}" type="datetimeFigureOut">
              <a:rPr lang="ja-JP" altLang="en-US"/>
              <a:pPr>
                <a:defRPr/>
              </a:pPr>
              <a:t>2026/4/30</a:t>
            </a:fld>
            <a:endParaRPr lang="ja-JP" altLang="en-US"/>
          </a:p>
        </p:txBody>
      </p:sp>
      <p:sp>
        <p:nvSpPr>
          <p:cNvPr id="5" name="フッター プレースホルダ 4">
            <a:extLst>
              <a:ext uri="{FF2B5EF4-FFF2-40B4-BE49-F238E27FC236}">
                <a16:creationId xmlns:a16="http://schemas.microsoft.com/office/drawing/2014/main" id="{CE3B242D-3C76-4C5C-AF8A-A17ACED13E7D}"/>
              </a:ext>
            </a:extLst>
          </p:cNvPr>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a:extLst>
              <a:ext uri="{FF2B5EF4-FFF2-40B4-BE49-F238E27FC236}">
                <a16:creationId xmlns:a16="http://schemas.microsoft.com/office/drawing/2014/main" id="{62B0F017-EB23-430F-AB6F-C1C840F299AA}"/>
              </a:ext>
            </a:extLst>
          </p:cNvPr>
          <p:cNvSpPr>
            <a:spLocks noGrp="1"/>
          </p:cNvSpPr>
          <p:nvPr>
            <p:ph type="sldNum" sz="quarter" idx="12"/>
          </p:nvPr>
        </p:nvSpPr>
        <p:spPr/>
        <p:txBody>
          <a:bodyPr/>
          <a:lstStyle>
            <a:lvl1pPr>
              <a:defRPr/>
            </a:lvl1pPr>
          </a:lstStyle>
          <a:p>
            <a:pPr>
              <a:defRPr/>
            </a:pPr>
            <a:fld id="{0515D023-DEB3-4E23-BFB2-5D2BF428FE6F}" type="slidenum">
              <a:rPr lang="ja-JP" altLang="en-US"/>
              <a:pPr>
                <a:defRPr/>
              </a:pPr>
              <a:t>‹#›</a:t>
            </a:fld>
            <a:endParaRPr lang="ja-JP" altLang="en-US"/>
          </a:p>
        </p:txBody>
      </p:sp>
    </p:spTree>
    <p:extLst>
      <p:ext uri="{BB962C8B-B14F-4D97-AF65-F5344CB8AC3E}">
        <p14:creationId xmlns:p14="http://schemas.microsoft.com/office/powerpoint/2010/main" val="41760395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9530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503555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 3">
            <a:extLst>
              <a:ext uri="{FF2B5EF4-FFF2-40B4-BE49-F238E27FC236}">
                <a16:creationId xmlns:a16="http://schemas.microsoft.com/office/drawing/2014/main" id="{B4C3B5C0-4A78-499B-ADB4-A7F520A81D66}"/>
              </a:ext>
            </a:extLst>
          </p:cNvPr>
          <p:cNvSpPr>
            <a:spLocks noGrp="1"/>
          </p:cNvSpPr>
          <p:nvPr>
            <p:ph type="dt" sz="half" idx="10"/>
          </p:nvPr>
        </p:nvSpPr>
        <p:spPr/>
        <p:txBody>
          <a:bodyPr/>
          <a:lstStyle>
            <a:lvl1pPr>
              <a:defRPr/>
            </a:lvl1pPr>
          </a:lstStyle>
          <a:p>
            <a:pPr>
              <a:defRPr/>
            </a:pPr>
            <a:fld id="{11C73861-788A-434F-9CE6-1C4CF05CB243}" type="datetimeFigureOut">
              <a:rPr lang="ja-JP" altLang="en-US"/>
              <a:pPr>
                <a:defRPr/>
              </a:pPr>
              <a:t>2026/4/30</a:t>
            </a:fld>
            <a:endParaRPr lang="ja-JP" altLang="en-US"/>
          </a:p>
        </p:txBody>
      </p:sp>
      <p:sp>
        <p:nvSpPr>
          <p:cNvPr id="6" name="フッター プレースホルダ 4">
            <a:extLst>
              <a:ext uri="{FF2B5EF4-FFF2-40B4-BE49-F238E27FC236}">
                <a16:creationId xmlns:a16="http://schemas.microsoft.com/office/drawing/2014/main" id="{484DE407-E4CB-4FEC-BE93-09E31C3FD761}"/>
              </a:ext>
            </a:extLst>
          </p:cNvPr>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a:extLst>
              <a:ext uri="{FF2B5EF4-FFF2-40B4-BE49-F238E27FC236}">
                <a16:creationId xmlns:a16="http://schemas.microsoft.com/office/drawing/2014/main" id="{5AEBB8F2-6E46-40E0-931E-C13114D55BE9}"/>
              </a:ext>
            </a:extLst>
          </p:cNvPr>
          <p:cNvSpPr>
            <a:spLocks noGrp="1"/>
          </p:cNvSpPr>
          <p:nvPr>
            <p:ph type="sldNum" sz="quarter" idx="12"/>
          </p:nvPr>
        </p:nvSpPr>
        <p:spPr/>
        <p:txBody>
          <a:bodyPr/>
          <a:lstStyle>
            <a:lvl1pPr>
              <a:defRPr/>
            </a:lvl1pPr>
          </a:lstStyle>
          <a:p>
            <a:pPr>
              <a:defRPr/>
            </a:pPr>
            <a:fld id="{5487AA09-7FB6-4026-B334-9E7F11608C39}" type="slidenum">
              <a:rPr lang="ja-JP" altLang="en-US"/>
              <a:pPr>
                <a:defRPr/>
              </a:pPr>
              <a:t>‹#›</a:t>
            </a:fld>
            <a:endParaRPr lang="ja-JP" altLang="en-US"/>
          </a:p>
        </p:txBody>
      </p:sp>
    </p:spTree>
    <p:extLst>
      <p:ext uri="{BB962C8B-B14F-4D97-AF65-F5344CB8AC3E}">
        <p14:creationId xmlns:p14="http://schemas.microsoft.com/office/powerpoint/2010/main" val="13790178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5032111"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 3">
            <a:extLst>
              <a:ext uri="{FF2B5EF4-FFF2-40B4-BE49-F238E27FC236}">
                <a16:creationId xmlns:a16="http://schemas.microsoft.com/office/drawing/2014/main" id="{560D4499-2261-409F-8F8F-4B314E8C1EE3}"/>
              </a:ext>
            </a:extLst>
          </p:cNvPr>
          <p:cNvSpPr>
            <a:spLocks noGrp="1"/>
          </p:cNvSpPr>
          <p:nvPr>
            <p:ph type="dt" sz="half" idx="10"/>
          </p:nvPr>
        </p:nvSpPr>
        <p:spPr/>
        <p:txBody>
          <a:bodyPr/>
          <a:lstStyle>
            <a:lvl1pPr>
              <a:defRPr/>
            </a:lvl1pPr>
          </a:lstStyle>
          <a:p>
            <a:pPr>
              <a:defRPr/>
            </a:pPr>
            <a:fld id="{E6D2317A-CC66-4983-A0A3-50A14FB6ADF1}" type="datetimeFigureOut">
              <a:rPr lang="ja-JP" altLang="en-US"/>
              <a:pPr>
                <a:defRPr/>
              </a:pPr>
              <a:t>2026/4/30</a:t>
            </a:fld>
            <a:endParaRPr lang="ja-JP" altLang="en-US"/>
          </a:p>
        </p:txBody>
      </p:sp>
      <p:sp>
        <p:nvSpPr>
          <p:cNvPr id="8" name="フッター プレースホルダ 4">
            <a:extLst>
              <a:ext uri="{FF2B5EF4-FFF2-40B4-BE49-F238E27FC236}">
                <a16:creationId xmlns:a16="http://schemas.microsoft.com/office/drawing/2014/main" id="{E15CF25C-3C80-4A6B-B5D0-7FD45908F7CB}"/>
              </a:ext>
            </a:extLst>
          </p:cNvPr>
          <p:cNvSpPr>
            <a:spLocks noGrp="1"/>
          </p:cNvSpPr>
          <p:nvPr>
            <p:ph type="ftr" sz="quarter" idx="11"/>
          </p:nvPr>
        </p:nvSpPr>
        <p:spPr/>
        <p:txBody>
          <a:bodyPr/>
          <a:lstStyle>
            <a:lvl1pPr>
              <a:defRPr/>
            </a:lvl1pPr>
          </a:lstStyle>
          <a:p>
            <a:pPr>
              <a:defRPr/>
            </a:pPr>
            <a:endParaRPr lang="ja-JP" altLang="en-US"/>
          </a:p>
        </p:txBody>
      </p:sp>
      <p:sp>
        <p:nvSpPr>
          <p:cNvPr id="9" name="スライド番号プレースホルダ 5">
            <a:extLst>
              <a:ext uri="{FF2B5EF4-FFF2-40B4-BE49-F238E27FC236}">
                <a16:creationId xmlns:a16="http://schemas.microsoft.com/office/drawing/2014/main" id="{8A804DE6-AD70-4C55-9C1A-66262B60EDCB}"/>
              </a:ext>
            </a:extLst>
          </p:cNvPr>
          <p:cNvSpPr>
            <a:spLocks noGrp="1"/>
          </p:cNvSpPr>
          <p:nvPr>
            <p:ph type="sldNum" sz="quarter" idx="12"/>
          </p:nvPr>
        </p:nvSpPr>
        <p:spPr/>
        <p:txBody>
          <a:bodyPr/>
          <a:lstStyle>
            <a:lvl1pPr>
              <a:defRPr/>
            </a:lvl1pPr>
          </a:lstStyle>
          <a:p>
            <a:pPr>
              <a:defRPr/>
            </a:pPr>
            <a:fld id="{5D4A51E4-4C78-47BE-B7C2-62E13F536D61}" type="slidenum">
              <a:rPr lang="ja-JP" altLang="en-US"/>
              <a:pPr>
                <a:defRPr/>
              </a:pPr>
              <a:t>‹#›</a:t>
            </a:fld>
            <a:endParaRPr lang="ja-JP" altLang="en-US"/>
          </a:p>
        </p:txBody>
      </p:sp>
    </p:spTree>
    <p:extLst>
      <p:ext uri="{BB962C8B-B14F-4D97-AF65-F5344CB8AC3E}">
        <p14:creationId xmlns:p14="http://schemas.microsoft.com/office/powerpoint/2010/main" val="10382634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日付プレースホルダ 3">
            <a:extLst>
              <a:ext uri="{FF2B5EF4-FFF2-40B4-BE49-F238E27FC236}">
                <a16:creationId xmlns:a16="http://schemas.microsoft.com/office/drawing/2014/main" id="{621F2572-7BD5-4429-8B5D-2CFF4E2A92F9}"/>
              </a:ext>
            </a:extLst>
          </p:cNvPr>
          <p:cNvSpPr>
            <a:spLocks noGrp="1"/>
          </p:cNvSpPr>
          <p:nvPr>
            <p:ph type="dt" sz="half" idx="10"/>
          </p:nvPr>
        </p:nvSpPr>
        <p:spPr/>
        <p:txBody>
          <a:bodyPr/>
          <a:lstStyle>
            <a:lvl1pPr>
              <a:defRPr/>
            </a:lvl1pPr>
          </a:lstStyle>
          <a:p>
            <a:pPr>
              <a:defRPr/>
            </a:pPr>
            <a:fld id="{96B3D482-18D8-405A-BAE5-B70D4383389D}" type="datetimeFigureOut">
              <a:rPr lang="ja-JP" altLang="en-US"/>
              <a:pPr>
                <a:defRPr/>
              </a:pPr>
              <a:t>2026/4/30</a:t>
            </a:fld>
            <a:endParaRPr lang="ja-JP" altLang="en-US"/>
          </a:p>
        </p:txBody>
      </p:sp>
      <p:sp>
        <p:nvSpPr>
          <p:cNvPr id="4" name="フッター プレースホルダ 4">
            <a:extLst>
              <a:ext uri="{FF2B5EF4-FFF2-40B4-BE49-F238E27FC236}">
                <a16:creationId xmlns:a16="http://schemas.microsoft.com/office/drawing/2014/main" id="{C685C5E9-993E-4C0C-B75A-72E9A5E36F9E}"/>
              </a:ext>
            </a:extLst>
          </p:cNvPr>
          <p:cNvSpPr>
            <a:spLocks noGrp="1"/>
          </p:cNvSpPr>
          <p:nvPr>
            <p:ph type="ftr" sz="quarter" idx="11"/>
          </p:nvPr>
        </p:nvSpPr>
        <p:spPr/>
        <p:txBody>
          <a:bodyPr/>
          <a:lstStyle>
            <a:lvl1pPr>
              <a:defRPr/>
            </a:lvl1pPr>
          </a:lstStyle>
          <a:p>
            <a:pPr>
              <a:defRPr/>
            </a:pPr>
            <a:endParaRPr lang="ja-JP" altLang="en-US"/>
          </a:p>
        </p:txBody>
      </p:sp>
      <p:sp>
        <p:nvSpPr>
          <p:cNvPr id="5" name="スライド番号プレースホルダ 5">
            <a:extLst>
              <a:ext uri="{FF2B5EF4-FFF2-40B4-BE49-F238E27FC236}">
                <a16:creationId xmlns:a16="http://schemas.microsoft.com/office/drawing/2014/main" id="{3BEE407D-D653-4CEE-B3EB-AAE41DE22A35}"/>
              </a:ext>
            </a:extLst>
          </p:cNvPr>
          <p:cNvSpPr>
            <a:spLocks noGrp="1"/>
          </p:cNvSpPr>
          <p:nvPr>
            <p:ph type="sldNum" sz="quarter" idx="12"/>
          </p:nvPr>
        </p:nvSpPr>
        <p:spPr/>
        <p:txBody>
          <a:bodyPr/>
          <a:lstStyle>
            <a:lvl1pPr>
              <a:defRPr/>
            </a:lvl1pPr>
          </a:lstStyle>
          <a:p>
            <a:pPr>
              <a:defRPr/>
            </a:pPr>
            <a:fld id="{C08B75FF-9EB8-4589-95D6-582937E9C47A}" type="slidenum">
              <a:rPr lang="ja-JP" altLang="en-US"/>
              <a:pPr>
                <a:defRPr/>
              </a:pPr>
              <a:t>‹#›</a:t>
            </a:fld>
            <a:endParaRPr lang="ja-JP" altLang="en-US"/>
          </a:p>
        </p:txBody>
      </p:sp>
    </p:spTree>
    <p:extLst>
      <p:ext uri="{BB962C8B-B14F-4D97-AF65-F5344CB8AC3E}">
        <p14:creationId xmlns:p14="http://schemas.microsoft.com/office/powerpoint/2010/main" val="32351521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a:extLst>
              <a:ext uri="{FF2B5EF4-FFF2-40B4-BE49-F238E27FC236}">
                <a16:creationId xmlns:a16="http://schemas.microsoft.com/office/drawing/2014/main" id="{7457DB14-805D-4900-BE44-91CE5A195EB7}"/>
              </a:ext>
            </a:extLst>
          </p:cNvPr>
          <p:cNvSpPr>
            <a:spLocks noGrp="1"/>
          </p:cNvSpPr>
          <p:nvPr>
            <p:ph type="dt" sz="half" idx="10"/>
          </p:nvPr>
        </p:nvSpPr>
        <p:spPr/>
        <p:txBody>
          <a:bodyPr/>
          <a:lstStyle>
            <a:lvl1pPr>
              <a:defRPr/>
            </a:lvl1pPr>
          </a:lstStyle>
          <a:p>
            <a:pPr>
              <a:defRPr/>
            </a:pPr>
            <a:fld id="{100DD06B-9260-4B21-8EF0-D3D106BF8C4B}" type="datetimeFigureOut">
              <a:rPr lang="ja-JP" altLang="en-US"/>
              <a:pPr>
                <a:defRPr/>
              </a:pPr>
              <a:t>2026/4/30</a:t>
            </a:fld>
            <a:endParaRPr lang="ja-JP" altLang="en-US"/>
          </a:p>
        </p:txBody>
      </p:sp>
      <p:sp>
        <p:nvSpPr>
          <p:cNvPr id="3" name="フッター プレースホルダ 4">
            <a:extLst>
              <a:ext uri="{FF2B5EF4-FFF2-40B4-BE49-F238E27FC236}">
                <a16:creationId xmlns:a16="http://schemas.microsoft.com/office/drawing/2014/main" id="{C74A307C-3C3B-476D-BD37-B2D01EDB3D99}"/>
              </a:ext>
            </a:extLst>
          </p:cNvPr>
          <p:cNvSpPr>
            <a:spLocks noGrp="1"/>
          </p:cNvSpPr>
          <p:nvPr>
            <p:ph type="ftr" sz="quarter" idx="11"/>
          </p:nvPr>
        </p:nvSpPr>
        <p:spPr/>
        <p:txBody>
          <a:bodyPr/>
          <a:lstStyle>
            <a:lvl1pPr>
              <a:defRPr/>
            </a:lvl1pPr>
          </a:lstStyle>
          <a:p>
            <a:pPr>
              <a:defRPr/>
            </a:pPr>
            <a:endParaRPr lang="ja-JP" altLang="en-US"/>
          </a:p>
        </p:txBody>
      </p:sp>
      <p:sp>
        <p:nvSpPr>
          <p:cNvPr id="4" name="スライド番号プレースホルダ 5">
            <a:extLst>
              <a:ext uri="{FF2B5EF4-FFF2-40B4-BE49-F238E27FC236}">
                <a16:creationId xmlns:a16="http://schemas.microsoft.com/office/drawing/2014/main" id="{880E407B-4384-488C-AA77-576A2071E73F}"/>
              </a:ext>
            </a:extLst>
          </p:cNvPr>
          <p:cNvSpPr>
            <a:spLocks noGrp="1"/>
          </p:cNvSpPr>
          <p:nvPr>
            <p:ph type="sldNum" sz="quarter" idx="12"/>
          </p:nvPr>
        </p:nvSpPr>
        <p:spPr/>
        <p:txBody>
          <a:bodyPr/>
          <a:lstStyle>
            <a:lvl1pPr>
              <a:defRPr/>
            </a:lvl1pPr>
          </a:lstStyle>
          <a:p>
            <a:pPr>
              <a:defRPr/>
            </a:pPr>
            <a:fld id="{F5A0BE36-19BF-4033-845F-AD3CEF19845C}" type="slidenum">
              <a:rPr lang="ja-JP" altLang="en-US"/>
              <a:pPr>
                <a:defRPr/>
              </a:pPr>
              <a:t>‹#›</a:t>
            </a:fld>
            <a:endParaRPr lang="ja-JP" altLang="en-US"/>
          </a:p>
        </p:txBody>
      </p:sp>
    </p:spTree>
    <p:extLst>
      <p:ext uri="{BB962C8B-B14F-4D97-AF65-F5344CB8AC3E}">
        <p14:creationId xmlns:p14="http://schemas.microsoft.com/office/powerpoint/2010/main" val="9330585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006"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3">
            <a:extLst>
              <a:ext uri="{FF2B5EF4-FFF2-40B4-BE49-F238E27FC236}">
                <a16:creationId xmlns:a16="http://schemas.microsoft.com/office/drawing/2014/main" id="{486B5CFD-8E73-458E-BA25-A67493E59CA3}"/>
              </a:ext>
            </a:extLst>
          </p:cNvPr>
          <p:cNvSpPr>
            <a:spLocks noGrp="1"/>
          </p:cNvSpPr>
          <p:nvPr>
            <p:ph type="dt" sz="half" idx="10"/>
          </p:nvPr>
        </p:nvSpPr>
        <p:spPr/>
        <p:txBody>
          <a:bodyPr/>
          <a:lstStyle>
            <a:lvl1pPr>
              <a:defRPr/>
            </a:lvl1pPr>
          </a:lstStyle>
          <a:p>
            <a:pPr>
              <a:defRPr/>
            </a:pPr>
            <a:fld id="{700E5479-EEA9-4716-875A-F6052A599F7B}" type="datetimeFigureOut">
              <a:rPr lang="ja-JP" altLang="en-US"/>
              <a:pPr>
                <a:defRPr/>
              </a:pPr>
              <a:t>2026/4/30</a:t>
            </a:fld>
            <a:endParaRPr lang="ja-JP" altLang="en-US"/>
          </a:p>
        </p:txBody>
      </p:sp>
      <p:sp>
        <p:nvSpPr>
          <p:cNvPr id="6" name="フッター プレースホルダ 4">
            <a:extLst>
              <a:ext uri="{FF2B5EF4-FFF2-40B4-BE49-F238E27FC236}">
                <a16:creationId xmlns:a16="http://schemas.microsoft.com/office/drawing/2014/main" id="{51213DDD-913D-4D77-98CE-BCAF979E7272}"/>
              </a:ext>
            </a:extLst>
          </p:cNvPr>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a:extLst>
              <a:ext uri="{FF2B5EF4-FFF2-40B4-BE49-F238E27FC236}">
                <a16:creationId xmlns:a16="http://schemas.microsoft.com/office/drawing/2014/main" id="{08EEE38B-6E24-424C-AF32-5A1E5BFF883E}"/>
              </a:ext>
            </a:extLst>
          </p:cNvPr>
          <p:cNvSpPr>
            <a:spLocks noGrp="1"/>
          </p:cNvSpPr>
          <p:nvPr>
            <p:ph type="sldNum" sz="quarter" idx="12"/>
          </p:nvPr>
        </p:nvSpPr>
        <p:spPr/>
        <p:txBody>
          <a:bodyPr/>
          <a:lstStyle>
            <a:lvl1pPr>
              <a:defRPr/>
            </a:lvl1pPr>
          </a:lstStyle>
          <a:p>
            <a:pPr>
              <a:defRPr/>
            </a:pPr>
            <a:fld id="{5592386D-5E1A-42A0-8D63-3EAC31AAB477}" type="slidenum">
              <a:rPr lang="ja-JP" altLang="en-US"/>
              <a:pPr>
                <a:defRPr/>
              </a:pPr>
              <a:t>‹#›</a:t>
            </a:fld>
            <a:endParaRPr lang="ja-JP" altLang="en-US"/>
          </a:p>
        </p:txBody>
      </p:sp>
    </p:spTree>
    <p:extLst>
      <p:ext uri="{BB962C8B-B14F-4D97-AF65-F5344CB8AC3E}">
        <p14:creationId xmlns:p14="http://schemas.microsoft.com/office/powerpoint/2010/main" val="22480560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941645" y="612775"/>
            <a:ext cx="59436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3">
            <a:extLst>
              <a:ext uri="{FF2B5EF4-FFF2-40B4-BE49-F238E27FC236}">
                <a16:creationId xmlns:a16="http://schemas.microsoft.com/office/drawing/2014/main" id="{D0250F28-E99A-48CC-9DE3-F9C45146E1E2}"/>
              </a:ext>
            </a:extLst>
          </p:cNvPr>
          <p:cNvSpPr>
            <a:spLocks noGrp="1"/>
          </p:cNvSpPr>
          <p:nvPr>
            <p:ph type="dt" sz="half" idx="10"/>
          </p:nvPr>
        </p:nvSpPr>
        <p:spPr/>
        <p:txBody>
          <a:bodyPr/>
          <a:lstStyle>
            <a:lvl1pPr>
              <a:defRPr/>
            </a:lvl1pPr>
          </a:lstStyle>
          <a:p>
            <a:pPr>
              <a:defRPr/>
            </a:pPr>
            <a:fld id="{56B2331B-A0DF-4DEE-9FB4-954BBEF22620}" type="datetimeFigureOut">
              <a:rPr lang="ja-JP" altLang="en-US"/>
              <a:pPr>
                <a:defRPr/>
              </a:pPr>
              <a:t>2026/4/30</a:t>
            </a:fld>
            <a:endParaRPr lang="ja-JP" altLang="en-US"/>
          </a:p>
        </p:txBody>
      </p:sp>
      <p:sp>
        <p:nvSpPr>
          <p:cNvPr id="6" name="フッター プレースホルダ 4">
            <a:extLst>
              <a:ext uri="{FF2B5EF4-FFF2-40B4-BE49-F238E27FC236}">
                <a16:creationId xmlns:a16="http://schemas.microsoft.com/office/drawing/2014/main" id="{E1F4C5A1-CA54-427E-A4AC-BD2DDDB58970}"/>
              </a:ext>
            </a:extLst>
          </p:cNvPr>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a:extLst>
              <a:ext uri="{FF2B5EF4-FFF2-40B4-BE49-F238E27FC236}">
                <a16:creationId xmlns:a16="http://schemas.microsoft.com/office/drawing/2014/main" id="{884D65E4-D364-466E-B334-4BF116CBA001}"/>
              </a:ext>
            </a:extLst>
          </p:cNvPr>
          <p:cNvSpPr>
            <a:spLocks noGrp="1"/>
          </p:cNvSpPr>
          <p:nvPr>
            <p:ph type="sldNum" sz="quarter" idx="12"/>
          </p:nvPr>
        </p:nvSpPr>
        <p:spPr/>
        <p:txBody>
          <a:bodyPr/>
          <a:lstStyle>
            <a:lvl1pPr>
              <a:defRPr/>
            </a:lvl1pPr>
          </a:lstStyle>
          <a:p>
            <a:pPr>
              <a:defRPr/>
            </a:pPr>
            <a:fld id="{114D6386-2105-4AE1-9869-E42B8B01E7D2}" type="slidenum">
              <a:rPr lang="ja-JP" altLang="en-US"/>
              <a:pPr>
                <a:defRPr/>
              </a:pPr>
              <a:t>‹#›</a:t>
            </a:fld>
            <a:endParaRPr lang="ja-JP" altLang="en-US"/>
          </a:p>
        </p:txBody>
      </p:sp>
    </p:spTree>
    <p:extLst>
      <p:ext uri="{BB962C8B-B14F-4D97-AF65-F5344CB8AC3E}">
        <p14:creationId xmlns:p14="http://schemas.microsoft.com/office/powerpoint/2010/main" val="29511207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タイトル プレースホルダ 1">
            <a:extLst>
              <a:ext uri="{FF2B5EF4-FFF2-40B4-BE49-F238E27FC236}">
                <a16:creationId xmlns:a16="http://schemas.microsoft.com/office/drawing/2014/main" id="{D0F49892-F7F2-43D4-9514-92DF944B6707}"/>
              </a:ext>
            </a:extLst>
          </p:cNvPr>
          <p:cNvSpPr>
            <a:spLocks noGrp="1"/>
          </p:cNvSpPr>
          <p:nvPr>
            <p:ph type="title"/>
          </p:nvPr>
        </p:nvSpPr>
        <p:spPr bwMode="auto">
          <a:xfrm>
            <a:off x="495300" y="274638"/>
            <a:ext cx="8915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テキスト プレースホルダ 2">
            <a:extLst>
              <a:ext uri="{FF2B5EF4-FFF2-40B4-BE49-F238E27FC236}">
                <a16:creationId xmlns:a16="http://schemas.microsoft.com/office/drawing/2014/main" id="{792768DD-05D9-43A7-80EE-55BC71FDA234}"/>
              </a:ext>
            </a:extLst>
          </p:cNvPr>
          <p:cNvSpPr>
            <a:spLocks noGrp="1"/>
          </p:cNvSpPr>
          <p:nvPr>
            <p:ph type="body" idx="1"/>
          </p:nvPr>
        </p:nvSpPr>
        <p:spPr bwMode="auto">
          <a:xfrm>
            <a:off x="495300" y="1600201"/>
            <a:ext cx="8915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a:extLst>
              <a:ext uri="{FF2B5EF4-FFF2-40B4-BE49-F238E27FC236}">
                <a16:creationId xmlns:a16="http://schemas.microsoft.com/office/drawing/2014/main" id="{4ECD2800-C17A-469C-A831-269262E7E135}"/>
              </a:ext>
            </a:extLst>
          </p:cNvPr>
          <p:cNvSpPr>
            <a:spLocks noGrp="1"/>
          </p:cNvSpPr>
          <p:nvPr>
            <p:ph type="dt" sz="half" idx="2"/>
          </p:nvPr>
        </p:nvSpPr>
        <p:spPr>
          <a:xfrm>
            <a:off x="495300" y="6356351"/>
            <a:ext cx="23114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ea typeface="+mn-ea"/>
              </a:defRPr>
            </a:lvl1pPr>
          </a:lstStyle>
          <a:p>
            <a:pPr>
              <a:defRPr/>
            </a:pPr>
            <a:fld id="{D3830CB3-3CA4-4387-9BF9-33A29ECB1B64}" type="datetimeFigureOut">
              <a:rPr lang="ja-JP" altLang="en-US"/>
              <a:pPr>
                <a:defRPr/>
              </a:pPr>
              <a:t>2026/4/30</a:t>
            </a:fld>
            <a:endParaRPr lang="ja-JP" altLang="en-US"/>
          </a:p>
        </p:txBody>
      </p:sp>
      <p:sp>
        <p:nvSpPr>
          <p:cNvPr id="5" name="フッター プレースホルダ 4">
            <a:extLst>
              <a:ext uri="{FF2B5EF4-FFF2-40B4-BE49-F238E27FC236}">
                <a16:creationId xmlns:a16="http://schemas.microsoft.com/office/drawing/2014/main" id="{9A1AA870-CDEC-4DF2-9EEF-F85F02B00F92}"/>
              </a:ext>
            </a:extLst>
          </p:cNvPr>
          <p:cNvSpPr>
            <a:spLocks noGrp="1"/>
          </p:cNvSpPr>
          <p:nvPr>
            <p:ph type="ftr" sz="quarter" idx="3"/>
          </p:nvPr>
        </p:nvSpPr>
        <p:spPr>
          <a:xfrm>
            <a:off x="3384550" y="6356351"/>
            <a:ext cx="31369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a:defRPr/>
            </a:pPr>
            <a:endParaRPr lang="ja-JP" altLang="en-US"/>
          </a:p>
        </p:txBody>
      </p:sp>
      <p:sp>
        <p:nvSpPr>
          <p:cNvPr id="6" name="スライド番号プレースホルダ 5">
            <a:extLst>
              <a:ext uri="{FF2B5EF4-FFF2-40B4-BE49-F238E27FC236}">
                <a16:creationId xmlns:a16="http://schemas.microsoft.com/office/drawing/2014/main" id="{FCF7438F-8566-44A9-8D6E-19D06FC10AB4}"/>
              </a:ext>
            </a:extLst>
          </p:cNvPr>
          <p:cNvSpPr>
            <a:spLocks noGrp="1"/>
          </p:cNvSpPr>
          <p:nvPr>
            <p:ph type="sldNum" sz="quarter" idx="4"/>
          </p:nvPr>
        </p:nvSpPr>
        <p:spPr>
          <a:xfrm>
            <a:off x="7099300" y="6356351"/>
            <a:ext cx="2311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anose="020F0502020204030204" pitchFamily="34" charset="0"/>
              </a:defRPr>
            </a:lvl1pPr>
          </a:lstStyle>
          <a:p>
            <a:pPr>
              <a:defRPr/>
            </a:pPr>
            <a:fld id="{2EB7E891-999A-4099-8C35-B8AA6B295AA0}"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5pPr>
      <a:lvl6pPr marL="457200" algn="ctr" rtl="0" fontAlgn="base">
        <a:spcBef>
          <a:spcPct val="0"/>
        </a:spcBef>
        <a:spcAft>
          <a:spcPct val="0"/>
        </a:spcAft>
        <a:defRPr kumimoji="1" sz="4400">
          <a:solidFill>
            <a:schemeClr val="tx1"/>
          </a:solidFill>
          <a:latin typeface="Calibri" pitchFamily="34" charset="0"/>
          <a:ea typeface="ＭＳ Ｐゴシック" charset="-128"/>
        </a:defRPr>
      </a:lvl6pPr>
      <a:lvl7pPr marL="914400" algn="ctr" rtl="0" fontAlgn="base">
        <a:spcBef>
          <a:spcPct val="0"/>
        </a:spcBef>
        <a:spcAft>
          <a:spcPct val="0"/>
        </a:spcAft>
        <a:defRPr kumimoji="1" sz="4400">
          <a:solidFill>
            <a:schemeClr val="tx1"/>
          </a:solidFill>
          <a:latin typeface="Calibri" pitchFamily="34" charset="0"/>
          <a:ea typeface="ＭＳ Ｐゴシック"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charset="-128"/>
        </a:defRPr>
      </a:lvl9pPr>
    </p:titleStyle>
    <p:body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a:extLst>
              <a:ext uri="{FF2B5EF4-FFF2-40B4-BE49-F238E27FC236}">
                <a16:creationId xmlns:a16="http://schemas.microsoft.com/office/drawing/2014/main" id="{E21AF86C-BF40-4E4E-8554-46F505A6A26E}"/>
              </a:ext>
            </a:extLst>
          </p:cNvPr>
          <p:cNvSpPr txBox="1">
            <a:spLocks/>
          </p:cNvSpPr>
          <p:nvPr/>
        </p:nvSpPr>
        <p:spPr>
          <a:xfrm>
            <a:off x="423863" y="377825"/>
            <a:ext cx="4529137" cy="387350"/>
          </a:xfrm>
          <a:prstGeom prst="rect">
            <a:avLst/>
          </a:prstGeom>
        </p:spPr>
        <p:txBody>
          <a:bodyPr anchor="ctr">
            <a:normAutofit/>
          </a:bodyPr>
          <a:lstStyle/>
          <a:p>
            <a:pPr eaLnBrk="1" fontAlgn="auto" hangingPunct="1">
              <a:spcAft>
                <a:spcPts val="0"/>
              </a:spcAft>
              <a:defRPr/>
            </a:pPr>
            <a:r>
              <a:rPr lang="ja-JP" altLang="en-US" sz="1600" dirty="0">
                <a:latin typeface="HGP創英角ｺﾞｼｯｸUB" pitchFamily="50" charset="-128"/>
                <a:ea typeface="HGP創英角ｺﾞｼｯｸUB" pitchFamily="50" charset="-128"/>
              </a:rPr>
              <a:t>北陸鉄道電車：広告媒体 </a:t>
            </a:r>
            <a:r>
              <a:rPr lang="ja-JP" altLang="en-US" sz="1100" dirty="0">
                <a:latin typeface="HGP創英角ｺﾞｼｯｸUB" pitchFamily="50" charset="-128"/>
                <a:ea typeface="HGP創英角ｺﾞｼｯｸUB" pitchFamily="50" charset="-128"/>
              </a:rPr>
              <a:t>（</a:t>
            </a:r>
            <a:r>
              <a:rPr lang="en-US" altLang="ja-JP" sz="1100" dirty="0">
                <a:latin typeface="HGP創英角ｺﾞｼｯｸUB" pitchFamily="50" charset="-128"/>
                <a:ea typeface="HGP創英角ｺﾞｼｯｸUB" pitchFamily="50" charset="-128"/>
              </a:rPr>
              <a:t>2026</a:t>
            </a:r>
            <a:r>
              <a:rPr lang="ja-JP" altLang="en-US" sz="1100" dirty="0">
                <a:latin typeface="HGP創英角ｺﾞｼｯｸUB" pitchFamily="50" charset="-128"/>
                <a:ea typeface="HGP創英角ｺﾞｼｯｸUB" pitchFamily="50" charset="-128"/>
              </a:rPr>
              <a:t>年</a:t>
            </a:r>
            <a:r>
              <a:rPr lang="en-US" altLang="ja-JP" sz="1100" dirty="0">
                <a:latin typeface="HGP創英角ｺﾞｼｯｸUB" pitchFamily="50" charset="-128"/>
                <a:ea typeface="HGP創英角ｺﾞｼｯｸUB" pitchFamily="50" charset="-128"/>
              </a:rPr>
              <a:t>4</a:t>
            </a:r>
            <a:r>
              <a:rPr lang="ja-JP" altLang="en-US" sz="1100" dirty="0">
                <a:latin typeface="HGP創英角ｺﾞｼｯｸUB" pitchFamily="50" charset="-128"/>
                <a:ea typeface="HGP創英角ｺﾞｼｯｸUB" pitchFamily="50" charset="-128"/>
              </a:rPr>
              <a:t>月版）</a:t>
            </a:r>
            <a:endParaRPr lang="ja-JP" altLang="en-US" sz="1100" dirty="0">
              <a:latin typeface="HGP創英角ｺﾞｼｯｸUB" pitchFamily="50" charset="-128"/>
              <a:ea typeface="HGP創英角ｺﾞｼｯｸUB" pitchFamily="50" charset="-128"/>
              <a:cs typeface="+mj-cs"/>
            </a:endParaRPr>
          </a:p>
        </p:txBody>
      </p:sp>
      <p:grpSp>
        <p:nvGrpSpPr>
          <p:cNvPr id="7" name="グループ化 6">
            <a:extLst>
              <a:ext uri="{FF2B5EF4-FFF2-40B4-BE49-F238E27FC236}">
                <a16:creationId xmlns:a16="http://schemas.microsoft.com/office/drawing/2014/main" id="{1C48C956-CE28-4631-BA5D-C40AF8AEF0CC}"/>
              </a:ext>
            </a:extLst>
          </p:cNvPr>
          <p:cNvGrpSpPr/>
          <p:nvPr/>
        </p:nvGrpSpPr>
        <p:grpSpPr>
          <a:xfrm>
            <a:off x="7184191" y="436413"/>
            <a:ext cx="2260302" cy="276999"/>
            <a:chOff x="6409124" y="493563"/>
            <a:chExt cx="2260302" cy="276999"/>
          </a:xfrm>
        </p:grpSpPr>
        <p:pic>
          <p:nvPicPr>
            <p:cNvPr id="8" name="Picture 16" descr="\\Koukoku9\広告部全体\広告部\北鉄航空_ロゴデータ系\ロゴ_株式会社北鉄航空.png">
              <a:extLst>
                <a:ext uri="{FF2B5EF4-FFF2-40B4-BE49-F238E27FC236}">
                  <a16:creationId xmlns:a16="http://schemas.microsoft.com/office/drawing/2014/main" id="{A9681ACE-557F-4126-99BF-D00D43EA71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9124" y="524707"/>
              <a:ext cx="1504429" cy="2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正方形/長方形 5">
              <a:extLst>
                <a:ext uri="{FF2B5EF4-FFF2-40B4-BE49-F238E27FC236}">
                  <a16:creationId xmlns:a16="http://schemas.microsoft.com/office/drawing/2014/main" id="{6F17733B-563D-4EE2-8198-3F59F4F55E2F}"/>
                </a:ext>
              </a:extLst>
            </p:cNvPr>
            <p:cNvSpPr>
              <a:spLocks noChangeArrowheads="1"/>
            </p:cNvSpPr>
            <p:nvPr/>
          </p:nvSpPr>
          <p:spPr bwMode="auto">
            <a:xfrm>
              <a:off x="7869207" y="493563"/>
              <a:ext cx="80021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200" dirty="0">
                  <a:solidFill>
                    <a:srgbClr val="003399"/>
                  </a:solidFill>
                  <a:latin typeface="HG創英角ｺﾞｼｯｸUB" panose="020B0909000000000000" pitchFamily="49" charset="-128"/>
                  <a:ea typeface="HG創英角ｺﾞｼｯｸUB" panose="020B0909000000000000" pitchFamily="49" charset="-128"/>
                </a:rPr>
                <a:t>広 告 部</a:t>
              </a:r>
            </a:p>
          </p:txBody>
        </p:sp>
      </p:grpSp>
      <p:sp>
        <p:nvSpPr>
          <p:cNvPr id="11" name="タイトル 1">
            <a:extLst>
              <a:ext uri="{FF2B5EF4-FFF2-40B4-BE49-F238E27FC236}">
                <a16:creationId xmlns:a16="http://schemas.microsoft.com/office/drawing/2014/main" id="{6D34DE00-E273-4818-A27D-D042C0CDFD8C}"/>
              </a:ext>
            </a:extLst>
          </p:cNvPr>
          <p:cNvSpPr txBox="1">
            <a:spLocks/>
          </p:cNvSpPr>
          <p:nvPr/>
        </p:nvSpPr>
        <p:spPr>
          <a:xfrm>
            <a:off x="488950" y="741171"/>
            <a:ext cx="8925016" cy="553686"/>
          </a:xfrm>
          <a:prstGeom prst="rect">
            <a:avLst/>
          </a:prstGeom>
          <a:ln w="15875">
            <a:solidFill>
              <a:schemeClr val="accent2">
                <a:lumMod val="50000"/>
              </a:schemeClr>
            </a:solidFill>
          </a:ln>
        </p:spPr>
        <p:txBody>
          <a:bodyPr anchor="t">
            <a:normAutofit/>
          </a:bodyPr>
          <a:lstStyle/>
          <a:p>
            <a:pPr eaLnBrk="1" fontAlgn="auto" hangingPunct="1">
              <a:spcAft>
                <a:spcPts val="0"/>
              </a:spcAft>
              <a:defRPr/>
            </a:pPr>
            <a:r>
              <a:rPr lang="ja-JP" altLang="en-US" sz="2400" dirty="0">
                <a:solidFill>
                  <a:schemeClr val="accent2">
                    <a:lumMod val="50000"/>
                  </a:schemeClr>
                </a:solidFill>
                <a:latin typeface="HGP創英角ｺﾞｼｯｸUB" pitchFamily="50" charset="-128"/>
                <a:ea typeface="HGP創英角ｺﾞｼｯｸUB" pitchFamily="50" charset="-128"/>
                <a:cs typeface="+mj-cs"/>
              </a:rPr>
              <a:t> </a:t>
            </a:r>
            <a:r>
              <a:rPr lang="ja-JP" altLang="en-US" sz="2600" dirty="0">
                <a:solidFill>
                  <a:schemeClr val="accent2">
                    <a:lumMod val="50000"/>
                  </a:schemeClr>
                </a:solidFill>
                <a:latin typeface="HGP創英角ｺﾞｼｯｸUB" pitchFamily="50" charset="-128"/>
                <a:ea typeface="HGP創英角ｺﾞｼｯｸUB" pitchFamily="50" charset="-128"/>
                <a:cs typeface="+mj-cs"/>
              </a:rPr>
              <a:t>電車車内座席横ステッカー</a:t>
            </a:r>
            <a:endParaRPr lang="en-US" altLang="ja-JP" sz="2600" dirty="0">
              <a:solidFill>
                <a:schemeClr val="accent2">
                  <a:lumMod val="50000"/>
                </a:schemeClr>
              </a:solidFill>
              <a:latin typeface="HGP創英角ｺﾞｼｯｸUB" pitchFamily="50" charset="-128"/>
              <a:ea typeface="HGP創英角ｺﾞｼｯｸUB" pitchFamily="50" charset="-128"/>
              <a:cs typeface="+mj-cs"/>
            </a:endParaRPr>
          </a:p>
        </p:txBody>
      </p:sp>
      <p:graphicFrame>
        <p:nvGraphicFramePr>
          <p:cNvPr id="4" name="表 3">
            <a:extLst>
              <a:ext uri="{FF2B5EF4-FFF2-40B4-BE49-F238E27FC236}">
                <a16:creationId xmlns:a16="http://schemas.microsoft.com/office/drawing/2014/main" id="{901F92B3-E9E5-47B4-9599-C4FA4F499E27}"/>
              </a:ext>
            </a:extLst>
          </p:cNvPr>
          <p:cNvGraphicFramePr>
            <a:graphicFrameLocks noGrp="1"/>
          </p:cNvGraphicFramePr>
          <p:nvPr>
            <p:extLst>
              <p:ext uri="{D42A27DB-BD31-4B8C-83A1-F6EECF244321}">
                <p14:modId xmlns:p14="http://schemas.microsoft.com/office/powerpoint/2010/main" val="3876035674"/>
              </p:ext>
            </p:extLst>
          </p:nvPr>
        </p:nvGraphicFramePr>
        <p:xfrm>
          <a:off x="476043" y="1914122"/>
          <a:ext cx="8925015" cy="576000"/>
        </p:xfrm>
        <a:graphic>
          <a:graphicData uri="http://schemas.openxmlformats.org/drawingml/2006/table">
            <a:tbl>
              <a:tblPr firstRow="1" bandRow="1">
                <a:tableStyleId>{5C22544A-7EE6-4342-B048-85BDC9FD1C3A}</a:tableStyleId>
              </a:tblPr>
              <a:tblGrid>
                <a:gridCol w="2576272">
                  <a:extLst>
                    <a:ext uri="{9D8B030D-6E8A-4147-A177-3AD203B41FA5}">
                      <a16:colId xmlns:a16="http://schemas.microsoft.com/office/drawing/2014/main" val="1215532476"/>
                    </a:ext>
                  </a:extLst>
                </a:gridCol>
                <a:gridCol w="2085550">
                  <a:extLst>
                    <a:ext uri="{9D8B030D-6E8A-4147-A177-3AD203B41FA5}">
                      <a16:colId xmlns:a16="http://schemas.microsoft.com/office/drawing/2014/main" val="1704322362"/>
                    </a:ext>
                  </a:extLst>
                </a:gridCol>
                <a:gridCol w="2063914">
                  <a:extLst>
                    <a:ext uri="{9D8B030D-6E8A-4147-A177-3AD203B41FA5}">
                      <a16:colId xmlns:a16="http://schemas.microsoft.com/office/drawing/2014/main" val="2204799408"/>
                    </a:ext>
                  </a:extLst>
                </a:gridCol>
                <a:gridCol w="2199279">
                  <a:extLst>
                    <a:ext uri="{9D8B030D-6E8A-4147-A177-3AD203B41FA5}">
                      <a16:colId xmlns:a16="http://schemas.microsoft.com/office/drawing/2014/main" val="2687619622"/>
                    </a:ext>
                  </a:extLst>
                </a:gridCol>
              </a:tblGrid>
              <a:tr h="288000">
                <a:tc>
                  <a:txBody>
                    <a:bodyPr/>
                    <a:lstStyle/>
                    <a:p>
                      <a:pPr algn="ctr"/>
                      <a:r>
                        <a:rPr kumimoji="1" lang="ja-JP" altLang="en-US" sz="1100" b="0" dirty="0">
                          <a:solidFill>
                            <a:schemeClr val="tx1"/>
                          </a:solidFill>
                          <a:latin typeface="メイリオ" panose="020B0604030504040204" pitchFamily="50" charset="-128"/>
                          <a:ea typeface="メイリオ" panose="020B0604030504040204" pitchFamily="50" charset="-128"/>
                        </a:rPr>
                        <a:t>契約エリア</a:t>
                      </a:r>
                    </a:p>
                  </a:txBody>
                  <a:tcPr anchor="b">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solidFill>
                      <a:schemeClr val="accent6">
                        <a:lumMod val="40000"/>
                        <a:lumOff val="60000"/>
                      </a:schemeClr>
                    </a:solidFill>
                  </a:tcPr>
                </a:tc>
                <a:tc>
                  <a:txBody>
                    <a:bodyPr/>
                    <a:lstStyle/>
                    <a:p>
                      <a:pPr algn="ctr"/>
                      <a:r>
                        <a:rPr kumimoji="1" lang="ja-JP" altLang="en-US" sz="1100" b="0" dirty="0">
                          <a:solidFill>
                            <a:schemeClr val="tx1"/>
                          </a:solidFill>
                          <a:latin typeface="メイリオ" panose="020B0604030504040204" pitchFamily="50" charset="-128"/>
                          <a:ea typeface="メイリオ" panose="020B0604030504040204" pitchFamily="50" charset="-128"/>
                        </a:rPr>
                        <a:t>掲出料金</a:t>
                      </a:r>
                    </a:p>
                  </a:txBody>
                  <a:tcPr anchor="b">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solidFill>
                      <a:schemeClr val="accent6">
                        <a:lumMod val="40000"/>
                        <a:lumOff val="60000"/>
                      </a:schemeClr>
                    </a:solidFill>
                  </a:tcPr>
                </a:tc>
                <a:tc>
                  <a:txBody>
                    <a:bodyPr/>
                    <a:lstStyle/>
                    <a:p>
                      <a:pPr algn="ctr"/>
                      <a:r>
                        <a:rPr kumimoji="1" lang="ja-JP" altLang="en-US" sz="1100" b="0" dirty="0">
                          <a:solidFill>
                            <a:schemeClr val="tx1"/>
                          </a:solidFill>
                          <a:latin typeface="メイリオ" panose="020B0604030504040204" pitchFamily="50" charset="-128"/>
                          <a:ea typeface="メイリオ" panose="020B0604030504040204" pitchFamily="50" charset="-128"/>
                        </a:rPr>
                        <a:t>掲出期間</a:t>
                      </a:r>
                    </a:p>
                  </a:txBody>
                  <a:tcPr anchor="b">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solidFill>
                      <a:schemeClr val="accent6">
                        <a:lumMod val="40000"/>
                        <a:lumOff val="60000"/>
                      </a:schemeClr>
                    </a:solidFill>
                  </a:tcPr>
                </a:tc>
                <a:tc>
                  <a:txBody>
                    <a:bodyPr/>
                    <a:lstStyle/>
                    <a:p>
                      <a:pPr algn="ctr"/>
                      <a:r>
                        <a:rPr kumimoji="1" lang="ja-JP" altLang="en-US" sz="1100" b="0" dirty="0">
                          <a:solidFill>
                            <a:schemeClr val="tx1"/>
                          </a:solidFill>
                          <a:latin typeface="メイリオ" panose="020B0604030504040204" pitchFamily="50" charset="-128"/>
                          <a:ea typeface="メイリオ" panose="020B0604030504040204" pitchFamily="50" charset="-128"/>
                        </a:rPr>
                        <a:t>お引き受け単位</a:t>
                      </a:r>
                    </a:p>
                  </a:txBody>
                  <a:tcPr anchor="b">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186482095"/>
                  </a:ext>
                </a:extLst>
              </a:tr>
              <a:tr h="288000">
                <a:tc>
                  <a:txBody>
                    <a:bodyPr/>
                    <a:lstStyle/>
                    <a:p>
                      <a:pPr algn="ctr"/>
                      <a:r>
                        <a:rPr kumimoji="1" lang="ja-JP" altLang="en-US" sz="1100">
                          <a:latin typeface="メイリオ" panose="020B0604030504040204" pitchFamily="50" charset="-128"/>
                          <a:ea typeface="メイリオ" panose="020B0604030504040204" pitchFamily="50" charset="-128"/>
                        </a:rPr>
                        <a:t>浅野</a:t>
                      </a:r>
                      <a:r>
                        <a:rPr kumimoji="1" lang="ja-JP" altLang="en-US" sz="1100" dirty="0">
                          <a:latin typeface="メイリオ" panose="020B0604030504040204" pitchFamily="50" charset="-128"/>
                          <a:ea typeface="メイリオ" panose="020B0604030504040204" pitchFamily="50" charset="-128"/>
                        </a:rPr>
                        <a:t>川線</a:t>
                      </a:r>
                      <a:endParaRPr kumimoji="1" lang="en-US" altLang="ja-JP" sz="1100" dirty="0">
                        <a:latin typeface="メイリオ" panose="020B0604030504040204" pitchFamily="50" charset="-128"/>
                        <a:ea typeface="メイリオ" panose="020B0604030504040204" pitchFamily="50" charset="-128"/>
                      </a:endParaRPr>
                    </a:p>
                  </a:txBody>
                  <a:tcPr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a:txBody>
                    <a:bodyPr/>
                    <a:lstStyle/>
                    <a:p>
                      <a:pPr algn="ctr"/>
                      <a:r>
                        <a:rPr kumimoji="1" lang="en-US" altLang="ja-JP" sz="1100" dirty="0">
                          <a:latin typeface="メイリオ" panose="020B0604030504040204" pitchFamily="50" charset="-128"/>
                          <a:ea typeface="メイリオ" panose="020B0604030504040204" pitchFamily="50" charset="-128"/>
                        </a:rPr>
                        <a:t>29,700</a:t>
                      </a:r>
                      <a:r>
                        <a:rPr kumimoji="1" lang="ja-JP" altLang="en-US" sz="1100" dirty="0">
                          <a:latin typeface="メイリオ" panose="020B0604030504040204" pitchFamily="50" charset="-128"/>
                          <a:ea typeface="メイリオ" panose="020B0604030504040204" pitchFamily="50" charset="-128"/>
                        </a:rPr>
                        <a:t>円／月</a:t>
                      </a:r>
                    </a:p>
                  </a:txBody>
                  <a:tcPr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a:txBody>
                    <a:bodyPr/>
                    <a:lstStyle/>
                    <a:p>
                      <a:pPr algn="ctr"/>
                      <a:r>
                        <a:rPr kumimoji="1" lang="en-US" altLang="ja-JP" sz="1100" dirty="0">
                          <a:latin typeface="メイリオ" panose="020B0604030504040204" pitchFamily="50" charset="-128"/>
                          <a:ea typeface="メイリオ" panose="020B0604030504040204" pitchFamily="50" charset="-128"/>
                        </a:rPr>
                        <a:t>3</a:t>
                      </a:r>
                      <a:r>
                        <a:rPr kumimoji="1" lang="ja-JP" altLang="en-US" sz="1100" dirty="0">
                          <a:latin typeface="メイリオ" panose="020B0604030504040204" pitchFamily="50" charset="-128"/>
                          <a:ea typeface="メイリオ" panose="020B0604030504040204" pitchFamily="50" charset="-128"/>
                        </a:rPr>
                        <a:t>ヶ月より</a:t>
                      </a:r>
                    </a:p>
                  </a:txBody>
                  <a:tcPr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a:txBody>
                    <a:bodyPr/>
                    <a:lstStyle/>
                    <a:p>
                      <a:pPr algn="ctr"/>
                      <a:r>
                        <a:rPr kumimoji="1" lang="en-US" altLang="ja-JP" sz="1100" dirty="0">
                          <a:latin typeface="メイリオ" panose="020B0604030504040204" pitchFamily="50" charset="-128"/>
                          <a:ea typeface="メイリオ" panose="020B0604030504040204" pitchFamily="50" charset="-128"/>
                        </a:rPr>
                        <a:t>18</a:t>
                      </a:r>
                      <a:r>
                        <a:rPr kumimoji="1" lang="ja-JP" altLang="en-US" sz="1100" dirty="0">
                          <a:latin typeface="メイリオ" panose="020B0604030504040204" pitchFamily="50" charset="-128"/>
                          <a:ea typeface="メイリオ" panose="020B0604030504040204" pitchFamily="50" charset="-128"/>
                        </a:rPr>
                        <a:t>枚ごと</a:t>
                      </a:r>
                    </a:p>
                  </a:txBody>
                  <a:tcPr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extLst>
                  <a:ext uri="{0D108BD9-81ED-4DB2-BD59-A6C34878D82A}">
                    <a16:rowId xmlns:a16="http://schemas.microsoft.com/office/drawing/2014/main" val="2939241221"/>
                  </a:ext>
                </a:extLst>
              </a:tr>
            </a:tbl>
          </a:graphicData>
        </a:graphic>
      </p:graphicFrame>
      <p:sp>
        <p:nvSpPr>
          <p:cNvPr id="21" name="サブタイトル 8">
            <a:extLst>
              <a:ext uri="{FF2B5EF4-FFF2-40B4-BE49-F238E27FC236}">
                <a16:creationId xmlns:a16="http://schemas.microsoft.com/office/drawing/2014/main" id="{5BDEA767-A2CC-4F17-BE96-EF4794C778EF}"/>
              </a:ext>
            </a:extLst>
          </p:cNvPr>
          <p:cNvSpPr txBox="1">
            <a:spLocks/>
          </p:cNvSpPr>
          <p:nvPr/>
        </p:nvSpPr>
        <p:spPr bwMode="auto">
          <a:xfrm>
            <a:off x="423863" y="1642677"/>
            <a:ext cx="2660822" cy="241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panose="020B0604020202020204" pitchFamily="34" charset="0"/>
              <a:buNone/>
              <a:defRPr kumimoji="1"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panose="020B0604020202020204" pitchFamily="34" charset="0"/>
              <a:buNone/>
              <a:defRPr kumimoji="1"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panose="020B0604020202020204" pitchFamily="34" charset="0"/>
              <a:buNone/>
              <a:defRPr kumimoji="1"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panose="020B0604020202020204" pitchFamily="34" charset="0"/>
              <a:buNone/>
              <a:defRPr kumimoji="1"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kumimoji="1"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9pPr>
          </a:lstStyle>
          <a:p>
            <a:pPr algn="l" eaLnBrk="1" hangingPunct="1">
              <a:defRPr/>
            </a:pPr>
            <a:r>
              <a:rPr lang="ja-JP" altLang="en-US" sz="1200" dirty="0">
                <a:solidFill>
                  <a:schemeClr val="tx1"/>
                </a:solidFill>
                <a:latin typeface="メイリオ" panose="020B0604030504040204" pitchFamily="50" charset="-128"/>
                <a:ea typeface="メイリオ" panose="020B0604030504040204" pitchFamily="50" charset="-128"/>
              </a:rPr>
              <a:t>■広告掲出料金（消費税込み）</a:t>
            </a:r>
            <a:endParaRPr lang="en-US" altLang="ja-JP" sz="1200" dirty="0">
              <a:solidFill>
                <a:schemeClr val="tx1"/>
              </a:solidFill>
              <a:latin typeface="メイリオ" panose="020B0604030504040204" pitchFamily="50" charset="-128"/>
              <a:ea typeface="メイリオ" panose="020B0604030504040204" pitchFamily="50" charset="-128"/>
            </a:endParaRPr>
          </a:p>
          <a:p>
            <a:pPr algn="l" eaLnBrk="1" hangingPunct="1">
              <a:defRPr/>
            </a:pPr>
            <a:endParaRPr lang="en-US" altLang="ja-JP" sz="1000" dirty="0">
              <a:solidFill>
                <a:schemeClr val="tx1"/>
              </a:solidFill>
              <a:latin typeface="メイリオ" panose="020B0604030504040204" pitchFamily="50" charset="-128"/>
              <a:ea typeface="メイリオ" panose="020B0604030504040204" pitchFamily="50" charset="-128"/>
            </a:endParaRPr>
          </a:p>
        </p:txBody>
      </p:sp>
      <p:sp>
        <p:nvSpPr>
          <p:cNvPr id="22" name="サブタイトル 8">
            <a:extLst>
              <a:ext uri="{FF2B5EF4-FFF2-40B4-BE49-F238E27FC236}">
                <a16:creationId xmlns:a16="http://schemas.microsoft.com/office/drawing/2014/main" id="{416DE831-FB84-4434-B1CF-3EF03290DE42}"/>
              </a:ext>
            </a:extLst>
          </p:cNvPr>
          <p:cNvSpPr txBox="1">
            <a:spLocks/>
          </p:cNvSpPr>
          <p:nvPr/>
        </p:nvSpPr>
        <p:spPr bwMode="auto">
          <a:xfrm>
            <a:off x="6089889" y="3211027"/>
            <a:ext cx="3693032" cy="687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panose="020B0604020202020204" pitchFamily="34" charset="0"/>
              <a:buNone/>
              <a:defRPr kumimoji="1"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panose="020B0604020202020204" pitchFamily="34" charset="0"/>
              <a:buNone/>
              <a:defRPr kumimoji="1"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panose="020B0604020202020204" pitchFamily="34" charset="0"/>
              <a:buNone/>
              <a:defRPr kumimoji="1"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panose="020B0604020202020204" pitchFamily="34" charset="0"/>
              <a:buNone/>
              <a:defRPr kumimoji="1"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kumimoji="1"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9pPr>
          </a:lstStyle>
          <a:p>
            <a:pPr algn="l" eaLnBrk="1" hangingPunct="1">
              <a:defRPr/>
            </a:pPr>
            <a:r>
              <a:rPr lang="en-US" altLang="ja-JP" sz="900" dirty="0">
                <a:solidFill>
                  <a:schemeClr val="tx1"/>
                </a:solidFill>
                <a:latin typeface="メイリオ" panose="020B0604030504040204" pitchFamily="50" charset="-128"/>
                <a:ea typeface="メイリオ" panose="020B0604030504040204" pitchFamily="50" charset="-128"/>
              </a:rPr>
              <a:t>※</a:t>
            </a:r>
            <a:r>
              <a:rPr lang="ja-JP" altLang="en-US" sz="900" dirty="0">
                <a:solidFill>
                  <a:schemeClr val="tx1"/>
                </a:solidFill>
                <a:latin typeface="メイリオ" panose="020B0604030504040204" pitchFamily="50" charset="-128"/>
                <a:ea typeface="メイリオ" panose="020B0604030504040204" pitchFamily="50" charset="-128"/>
              </a:rPr>
              <a:t>製作費が別途必要です。詳細はお問い合わせください。</a:t>
            </a:r>
            <a:endParaRPr lang="en-US" altLang="ja-JP" sz="900" dirty="0">
              <a:solidFill>
                <a:schemeClr val="tx1"/>
              </a:solidFill>
              <a:latin typeface="メイリオ" panose="020B0604030504040204" pitchFamily="50" charset="-128"/>
              <a:ea typeface="メイリオ" panose="020B0604030504040204" pitchFamily="50" charset="-128"/>
            </a:endParaRPr>
          </a:p>
          <a:p>
            <a:pPr algn="l" eaLnBrk="1" hangingPunct="1">
              <a:defRPr/>
            </a:pPr>
            <a:r>
              <a:rPr lang="en-US" altLang="ja-JP" sz="900" dirty="0">
                <a:solidFill>
                  <a:schemeClr val="tx1"/>
                </a:solidFill>
                <a:latin typeface="メイリオ" panose="020B0604030504040204" pitchFamily="50" charset="-128"/>
                <a:ea typeface="メイリオ" panose="020B0604030504040204" pitchFamily="50" charset="-128"/>
              </a:rPr>
              <a:t>※</a:t>
            </a:r>
            <a:r>
              <a:rPr lang="ja-JP" altLang="en-US" sz="900" dirty="0">
                <a:solidFill>
                  <a:schemeClr val="tx1"/>
                </a:solidFill>
                <a:latin typeface="メイリオ" panose="020B0604030504040204" pitchFamily="50" charset="-128"/>
                <a:ea typeface="メイリオ" panose="020B0604030504040204" pitchFamily="50" charset="-128"/>
              </a:rPr>
              <a:t>デザイン制作費が別途必要ですが、ご入稿の場合は不要です。</a:t>
            </a:r>
            <a:endParaRPr lang="en-US" altLang="ja-JP" sz="900" dirty="0">
              <a:solidFill>
                <a:schemeClr val="tx1"/>
              </a:solidFill>
              <a:latin typeface="メイリオ" panose="020B0604030504040204" pitchFamily="50" charset="-128"/>
              <a:ea typeface="メイリオ" panose="020B0604030504040204" pitchFamily="50" charset="-128"/>
            </a:endParaRPr>
          </a:p>
          <a:p>
            <a:pPr algn="l" eaLnBrk="1" hangingPunct="1">
              <a:defRPr/>
            </a:pPr>
            <a:r>
              <a:rPr lang="en-US" altLang="ja-JP" sz="900" dirty="0">
                <a:solidFill>
                  <a:schemeClr val="tx1"/>
                </a:solidFill>
                <a:latin typeface="メイリオ" panose="020B0604030504040204" pitchFamily="50" charset="-128"/>
                <a:ea typeface="メイリオ" panose="020B0604030504040204" pitchFamily="50" charset="-128"/>
              </a:rPr>
              <a:t>※</a:t>
            </a:r>
            <a:r>
              <a:rPr lang="ja-JP" altLang="en-US" sz="900" dirty="0">
                <a:solidFill>
                  <a:schemeClr val="tx1"/>
                </a:solidFill>
                <a:latin typeface="メイリオ" panose="020B0604030504040204" pitchFamily="50" charset="-128"/>
                <a:ea typeface="メイリオ" panose="020B0604030504040204" pitchFamily="50" charset="-128"/>
              </a:rPr>
              <a:t>取付・取外し合わせて作業料が別途必要です 。</a:t>
            </a:r>
            <a:endParaRPr lang="en-US" altLang="ja-JP" sz="900" dirty="0">
              <a:solidFill>
                <a:schemeClr val="tx1"/>
              </a:solidFill>
              <a:latin typeface="メイリオ" panose="020B0604030504040204" pitchFamily="50" charset="-128"/>
              <a:ea typeface="メイリオ" panose="020B0604030504040204" pitchFamily="50" charset="-128"/>
            </a:endParaRPr>
          </a:p>
          <a:p>
            <a:pPr algn="l" eaLnBrk="1" hangingPunct="1">
              <a:defRPr/>
            </a:pPr>
            <a:endParaRPr lang="en-US" altLang="ja-JP" sz="1000" dirty="0">
              <a:solidFill>
                <a:schemeClr val="tx1"/>
              </a:solidFill>
              <a:latin typeface="メイリオ" panose="020B0604030504040204" pitchFamily="50" charset="-128"/>
              <a:ea typeface="メイリオ" panose="020B0604030504040204" pitchFamily="50" charset="-128"/>
            </a:endParaRPr>
          </a:p>
        </p:txBody>
      </p:sp>
      <p:graphicFrame>
        <p:nvGraphicFramePr>
          <p:cNvPr id="27" name="表 26">
            <a:extLst>
              <a:ext uri="{FF2B5EF4-FFF2-40B4-BE49-F238E27FC236}">
                <a16:creationId xmlns:a16="http://schemas.microsoft.com/office/drawing/2014/main" id="{D06442E2-0E08-4C0D-9676-013A82626E3A}"/>
              </a:ext>
            </a:extLst>
          </p:cNvPr>
          <p:cNvGraphicFramePr>
            <a:graphicFrameLocks noGrp="1"/>
          </p:cNvGraphicFramePr>
          <p:nvPr>
            <p:extLst>
              <p:ext uri="{D42A27DB-BD31-4B8C-83A1-F6EECF244321}">
                <p14:modId xmlns:p14="http://schemas.microsoft.com/office/powerpoint/2010/main" val="3727633223"/>
              </p:ext>
            </p:extLst>
          </p:nvPr>
        </p:nvGraphicFramePr>
        <p:xfrm>
          <a:off x="476043" y="2583155"/>
          <a:ext cx="5511622" cy="1870347"/>
        </p:xfrm>
        <a:graphic>
          <a:graphicData uri="http://schemas.openxmlformats.org/drawingml/2006/table">
            <a:tbl>
              <a:tblPr firstRow="1" bandRow="1">
                <a:tableStyleId>{5C22544A-7EE6-4342-B048-85BDC9FD1C3A}</a:tableStyleId>
              </a:tblPr>
              <a:tblGrid>
                <a:gridCol w="1132569">
                  <a:extLst>
                    <a:ext uri="{9D8B030D-6E8A-4147-A177-3AD203B41FA5}">
                      <a16:colId xmlns:a16="http://schemas.microsoft.com/office/drawing/2014/main" val="1215532476"/>
                    </a:ext>
                  </a:extLst>
                </a:gridCol>
                <a:gridCol w="4379053">
                  <a:extLst>
                    <a:ext uri="{9D8B030D-6E8A-4147-A177-3AD203B41FA5}">
                      <a16:colId xmlns:a16="http://schemas.microsoft.com/office/drawing/2014/main" val="1032615123"/>
                    </a:ext>
                  </a:extLst>
                </a:gridCol>
              </a:tblGrid>
              <a:tr h="294022">
                <a:tc>
                  <a:txBody>
                    <a:bodyPr/>
                    <a:lstStyle/>
                    <a:p>
                      <a:pPr algn="ctr"/>
                      <a:r>
                        <a:rPr kumimoji="1" lang="ja-JP" altLang="en-US" sz="1050" b="0" dirty="0">
                          <a:solidFill>
                            <a:schemeClr val="tx1"/>
                          </a:solidFill>
                          <a:latin typeface="メイリオ" panose="020B0604030504040204" pitchFamily="50" charset="-128"/>
                          <a:ea typeface="メイリオ" panose="020B0604030504040204" pitchFamily="50" charset="-128"/>
                        </a:rPr>
                        <a:t>掲出場所</a:t>
                      </a:r>
                    </a:p>
                  </a:txBody>
                  <a:tcPr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solidFill>
                      <a:schemeClr val="accent6">
                        <a:lumMod val="20000"/>
                        <a:lumOff val="80000"/>
                      </a:schemeClr>
                    </a:solidFill>
                  </a:tcPr>
                </a:tc>
                <a:tc>
                  <a:txBody>
                    <a:bodyPr/>
                    <a:lstStyle/>
                    <a:p>
                      <a:pPr algn="l"/>
                      <a:r>
                        <a:rPr kumimoji="1" lang="ja-JP" altLang="en-US" sz="1050" b="0" dirty="0">
                          <a:solidFill>
                            <a:schemeClr val="tx1"/>
                          </a:solidFill>
                          <a:latin typeface="メイリオ" panose="020B0604030504040204" pitchFamily="50" charset="-128"/>
                          <a:ea typeface="メイリオ" panose="020B0604030504040204" pitchFamily="50" charset="-128"/>
                        </a:rPr>
                        <a:t>電車車内座席横</a:t>
                      </a:r>
                      <a:endParaRPr kumimoji="1" lang="en-US" altLang="ja-JP" sz="1050" b="0" dirty="0">
                        <a:solidFill>
                          <a:schemeClr val="tx1"/>
                        </a:solidFill>
                        <a:latin typeface="メイリオ" panose="020B0604030504040204" pitchFamily="50" charset="-128"/>
                        <a:ea typeface="メイリオ" panose="020B0604030504040204" pitchFamily="50" charset="-128"/>
                      </a:endParaRPr>
                    </a:p>
                  </a:txBody>
                  <a:tcPr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extLst>
                  <a:ext uri="{0D108BD9-81ED-4DB2-BD59-A6C34878D82A}">
                    <a16:rowId xmlns:a16="http://schemas.microsoft.com/office/drawing/2014/main" val="1186482095"/>
                  </a:ext>
                </a:extLst>
              </a:tr>
              <a:tr h="294022">
                <a:tc>
                  <a:txBody>
                    <a:bodyPr/>
                    <a:lstStyle/>
                    <a:p>
                      <a:pPr algn="ctr"/>
                      <a:r>
                        <a:rPr kumimoji="1" lang="ja-JP" altLang="en-US" sz="1050" dirty="0">
                          <a:latin typeface="メイリオ" panose="020B0604030504040204" pitchFamily="50" charset="-128"/>
                          <a:ea typeface="メイリオ" panose="020B0604030504040204" pitchFamily="50" charset="-128"/>
                        </a:rPr>
                        <a:t>掲出エリア</a:t>
                      </a:r>
                      <a:endParaRPr kumimoji="1" lang="en-US" altLang="ja-JP" sz="1050" dirty="0">
                        <a:latin typeface="メイリオ" panose="020B0604030504040204" pitchFamily="50" charset="-128"/>
                        <a:ea typeface="メイリオ" panose="020B0604030504040204" pitchFamily="50" charset="-128"/>
                      </a:endParaRPr>
                    </a:p>
                  </a:txBody>
                  <a:tcPr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solidFill>
                      <a:schemeClr val="accent6">
                        <a:lumMod val="20000"/>
                        <a:lumOff val="80000"/>
                      </a:schemeClr>
                    </a:solidFill>
                  </a:tcPr>
                </a:tc>
                <a:tc>
                  <a:txBody>
                    <a:bodyPr/>
                    <a:lstStyle/>
                    <a:p>
                      <a:pPr algn="l"/>
                      <a:r>
                        <a:rPr kumimoji="1" lang="ja-JP" altLang="en-US" sz="1050" dirty="0">
                          <a:latin typeface="メイリオ" panose="020B0604030504040204" pitchFamily="50" charset="-128"/>
                          <a:ea typeface="メイリオ" panose="020B0604030504040204" pitchFamily="50" charset="-128"/>
                        </a:rPr>
                        <a:t>浅野川線</a:t>
                      </a:r>
                      <a:endParaRPr kumimoji="1" lang="en-US" altLang="ja-JP" sz="1050" dirty="0">
                        <a:latin typeface="メイリオ" panose="020B0604030504040204" pitchFamily="50" charset="-128"/>
                        <a:ea typeface="メイリオ" panose="020B0604030504040204" pitchFamily="50" charset="-128"/>
                      </a:endParaRPr>
                    </a:p>
                  </a:txBody>
                  <a:tcPr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extLst>
                  <a:ext uri="{0D108BD9-81ED-4DB2-BD59-A6C34878D82A}">
                    <a16:rowId xmlns:a16="http://schemas.microsoft.com/office/drawing/2014/main" val="2939241221"/>
                  </a:ext>
                </a:extLst>
              </a:tr>
              <a:tr h="276824">
                <a:tc>
                  <a:txBody>
                    <a:bodyPr/>
                    <a:lstStyle/>
                    <a:p>
                      <a:pPr algn="ctr"/>
                      <a:r>
                        <a:rPr kumimoji="1" lang="ja-JP" altLang="en-US" sz="1050" dirty="0">
                          <a:latin typeface="メイリオ" panose="020B0604030504040204" pitchFamily="50" charset="-128"/>
                          <a:ea typeface="メイリオ" panose="020B0604030504040204" pitchFamily="50" charset="-128"/>
                        </a:rPr>
                        <a:t>掲出パターン</a:t>
                      </a:r>
                    </a:p>
                  </a:txBody>
                  <a:tcPr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solidFill>
                      <a:schemeClr val="accent6">
                        <a:lumMod val="20000"/>
                        <a:lumOff val="80000"/>
                      </a:schemeClr>
                    </a:solidFill>
                  </a:tcPr>
                </a:tc>
                <a:tc>
                  <a:txBody>
                    <a:bodyPr/>
                    <a:lstStyle/>
                    <a:p>
                      <a:pPr algn="l"/>
                      <a:r>
                        <a:rPr kumimoji="1" lang="ja-JP" altLang="en-US" sz="1050" dirty="0">
                          <a:latin typeface="メイリオ" panose="020B0604030504040204" pitchFamily="50" charset="-128"/>
                          <a:ea typeface="メイリオ" panose="020B0604030504040204" pitchFamily="50" charset="-128"/>
                        </a:rPr>
                        <a:t>１両６枚</a:t>
                      </a:r>
                      <a:r>
                        <a:rPr kumimoji="1" lang="en-US" altLang="ja-JP" sz="1050" dirty="0">
                          <a:latin typeface="メイリオ" panose="020B0604030504040204" pitchFamily="50" charset="-128"/>
                          <a:ea typeface="メイリオ" panose="020B0604030504040204" pitchFamily="50" charset="-128"/>
                        </a:rPr>
                        <a:t>×</a:t>
                      </a:r>
                      <a:r>
                        <a:rPr kumimoji="1" lang="ja-JP" altLang="en-US" sz="1050" dirty="0">
                          <a:latin typeface="メイリオ" panose="020B0604030504040204" pitchFamily="50" charset="-128"/>
                          <a:ea typeface="メイリオ" panose="020B0604030504040204" pitchFamily="50" charset="-128"/>
                        </a:rPr>
                        <a:t>３両</a:t>
                      </a:r>
                      <a:endParaRPr kumimoji="1" lang="en-US" altLang="ja-JP" sz="1050" dirty="0">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dirty="0">
                          <a:latin typeface="メイリオ" panose="020B0604030504040204" pitchFamily="50" charset="-128"/>
                          <a:ea typeface="メイリオ" panose="020B0604030504040204" pitchFamily="50" charset="-128"/>
                        </a:rPr>
                        <a:t>※</a:t>
                      </a:r>
                      <a:r>
                        <a:rPr kumimoji="1" lang="ja-JP" altLang="en-US" sz="1050" dirty="0">
                          <a:latin typeface="メイリオ" panose="020B0604030504040204" pitchFamily="50" charset="-128"/>
                          <a:ea typeface="メイリオ" panose="020B0604030504040204" pitchFamily="50" charset="-128"/>
                        </a:rPr>
                        <a:t>掲出箇所は指定されていますので事前にご案内させていただきます。</a:t>
                      </a:r>
                    </a:p>
                  </a:txBody>
                  <a:tcPr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extLst>
                  <a:ext uri="{0D108BD9-81ED-4DB2-BD59-A6C34878D82A}">
                    <a16:rowId xmlns:a16="http://schemas.microsoft.com/office/drawing/2014/main" val="438068164"/>
                  </a:ext>
                </a:extLst>
              </a:tr>
              <a:tr h="381245">
                <a:tc>
                  <a:txBody>
                    <a:bodyPr/>
                    <a:lstStyle/>
                    <a:p>
                      <a:pPr algn="ctr"/>
                      <a:r>
                        <a:rPr kumimoji="1" lang="ja-JP" altLang="en-US" sz="1050" dirty="0">
                          <a:latin typeface="メイリオ" panose="020B0604030504040204" pitchFamily="50" charset="-128"/>
                          <a:ea typeface="メイリオ" panose="020B0604030504040204" pitchFamily="50" charset="-128"/>
                        </a:rPr>
                        <a:t>サイズ</a:t>
                      </a:r>
                    </a:p>
                  </a:txBody>
                  <a:tcPr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solidFill>
                      <a:schemeClr val="accent6">
                        <a:lumMod val="20000"/>
                        <a:lumOff val="80000"/>
                      </a:schemeClr>
                    </a:solidFill>
                  </a:tcPr>
                </a:tc>
                <a:tc>
                  <a:txBody>
                    <a:bodyPr/>
                    <a:lstStyle/>
                    <a:p>
                      <a:pPr algn="l"/>
                      <a:r>
                        <a:rPr kumimoji="1" lang="en-US" altLang="ja-JP" sz="1050" dirty="0">
                          <a:latin typeface="メイリオ" panose="020B0604030504040204" pitchFamily="50" charset="-128"/>
                          <a:ea typeface="メイリオ" panose="020B0604030504040204" pitchFamily="50" charset="-128"/>
                        </a:rPr>
                        <a:t>W470</a:t>
                      </a:r>
                      <a:r>
                        <a:rPr kumimoji="1" lang="ja-JP" altLang="en-US" sz="1050" dirty="0">
                          <a:latin typeface="メイリオ" panose="020B0604030504040204" pitchFamily="50" charset="-128"/>
                          <a:ea typeface="メイリオ" panose="020B0604030504040204" pitchFamily="50" charset="-128"/>
                        </a:rPr>
                        <a:t>ｍｍ</a:t>
                      </a:r>
                      <a:r>
                        <a:rPr kumimoji="1" lang="en-US" altLang="ja-JP" sz="1050" dirty="0">
                          <a:latin typeface="メイリオ" panose="020B0604030504040204" pitchFamily="50" charset="-128"/>
                          <a:ea typeface="メイリオ" panose="020B0604030504040204" pitchFamily="50" charset="-128"/>
                        </a:rPr>
                        <a:t>×</a:t>
                      </a:r>
                      <a:r>
                        <a:rPr kumimoji="1" lang="ja-JP" altLang="en-US" sz="1050" dirty="0">
                          <a:latin typeface="メイリオ" panose="020B0604030504040204" pitchFamily="50" charset="-128"/>
                          <a:ea typeface="メイリオ" panose="020B0604030504040204" pitchFamily="50" charset="-128"/>
                        </a:rPr>
                        <a:t>Ｈ</a:t>
                      </a:r>
                      <a:r>
                        <a:rPr kumimoji="1" lang="en-US" altLang="ja-JP" sz="1050" dirty="0">
                          <a:latin typeface="メイリオ" panose="020B0604030504040204" pitchFamily="50" charset="-128"/>
                          <a:ea typeface="メイリオ" panose="020B0604030504040204" pitchFamily="50" charset="-128"/>
                        </a:rPr>
                        <a:t>350</a:t>
                      </a:r>
                      <a:r>
                        <a:rPr kumimoji="1" lang="ja-JP" altLang="en-US" sz="1050" dirty="0">
                          <a:latin typeface="メイリオ" panose="020B0604030504040204" pitchFamily="50" charset="-128"/>
                          <a:ea typeface="メイリオ" panose="020B0604030504040204" pitchFamily="50" charset="-128"/>
                        </a:rPr>
                        <a:t>ｍｍ（実際の形状に合わせた特別サイズ）</a:t>
                      </a:r>
                      <a:endParaRPr kumimoji="1" lang="en-US" altLang="ja-JP" sz="1050" dirty="0">
                        <a:latin typeface="メイリオ" panose="020B0604030504040204" pitchFamily="50" charset="-128"/>
                        <a:ea typeface="メイリオ" panose="020B0604030504040204" pitchFamily="50" charset="-128"/>
                      </a:endParaRPr>
                    </a:p>
                  </a:txBody>
                  <a:tcPr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extLst>
                  <a:ext uri="{0D108BD9-81ED-4DB2-BD59-A6C34878D82A}">
                    <a16:rowId xmlns:a16="http://schemas.microsoft.com/office/drawing/2014/main" val="3335791748"/>
                  </a:ext>
                </a:extLst>
              </a:tr>
              <a:tr h="489578">
                <a:tc>
                  <a:txBody>
                    <a:bodyPr/>
                    <a:lstStyle/>
                    <a:p>
                      <a:pPr algn="ctr"/>
                      <a:r>
                        <a:rPr kumimoji="1" lang="ja-JP" altLang="en-US" sz="1050" dirty="0">
                          <a:latin typeface="メイリオ" panose="020B0604030504040204" pitchFamily="50" charset="-128"/>
                          <a:ea typeface="メイリオ" panose="020B0604030504040204" pitchFamily="50" charset="-128"/>
                        </a:rPr>
                        <a:t>デザイン</a:t>
                      </a:r>
                    </a:p>
                  </a:txBody>
                  <a:tcPr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solidFill>
                      <a:schemeClr val="accent6">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dirty="0">
                          <a:latin typeface="メイリオ" panose="020B0604030504040204" pitchFamily="50" charset="-128"/>
                          <a:ea typeface="メイリオ" panose="020B0604030504040204" pitchFamily="50" charset="-128"/>
                        </a:rPr>
                        <a:t>事前に広告内容ならびに意匠審査がございます。</a:t>
                      </a:r>
                    </a:p>
                    <a:p>
                      <a:pPr algn="l"/>
                      <a:r>
                        <a:rPr kumimoji="1" lang="ja-JP" altLang="en-US" sz="1050" dirty="0">
                          <a:latin typeface="メイリオ" panose="020B0604030504040204" pitchFamily="50" charset="-128"/>
                          <a:ea typeface="メイリオ" panose="020B0604030504040204" pitchFamily="50" charset="-128"/>
                        </a:rPr>
                        <a:t>安全のため、</a:t>
                      </a:r>
                      <a:r>
                        <a:rPr kumimoji="1" lang="en-US" altLang="ja-JP" sz="1050" dirty="0">
                          <a:latin typeface="メイリオ" panose="020B0604030504040204" pitchFamily="50" charset="-128"/>
                          <a:ea typeface="メイリオ" panose="020B0604030504040204" pitchFamily="50" charset="-128"/>
                        </a:rPr>
                        <a:t>QR</a:t>
                      </a:r>
                      <a:r>
                        <a:rPr kumimoji="1" lang="ja-JP" altLang="en-US" sz="1050" dirty="0">
                          <a:latin typeface="メイリオ" panose="020B0604030504040204" pitchFamily="50" charset="-128"/>
                          <a:ea typeface="メイリオ" panose="020B0604030504040204" pitchFamily="50" charset="-128"/>
                        </a:rPr>
                        <a:t>コード等の記載はご遠慮いただいております。</a:t>
                      </a:r>
                      <a:endParaRPr kumimoji="1" lang="en-US" altLang="ja-JP" sz="1050" dirty="0">
                        <a:latin typeface="メイリオ" panose="020B0604030504040204" pitchFamily="50" charset="-128"/>
                        <a:ea typeface="メイリオ" panose="020B0604030504040204" pitchFamily="50" charset="-128"/>
                      </a:endParaRPr>
                    </a:p>
                  </a:txBody>
                  <a:tcPr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extLst>
                  <a:ext uri="{0D108BD9-81ED-4DB2-BD59-A6C34878D82A}">
                    <a16:rowId xmlns:a16="http://schemas.microsoft.com/office/drawing/2014/main" val="1577063835"/>
                  </a:ext>
                </a:extLst>
              </a:tr>
            </a:tbl>
          </a:graphicData>
        </a:graphic>
      </p:graphicFrame>
      <p:sp>
        <p:nvSpPr>
          <p:cNvPr id="5" name="テキスト ボックス 4">
            <a:extLst>
              <a:ext uri="{FF2B5EF4-FFF2-40B4-BE49-F238E27FC236}">
                <a16:creationId xmlns:a16="http://schemas.microsoft.com/office/drawing/2014/main" id="{A24A40A5-9375-4575-B1B9-7C4C10024CDF}"/>
              </a:ext>
            </a:extLst>
          </p:cNvPr>
          <p:cNvSpPr txBox="1"/>
          <p:nvPr/>
        </p:nvSpPr>
        <p:spPr>
          <a:xfrm>
            <a:off x="423863" y="1306653"/>
            <a:ext cx="8925016" cy="430887"/>
          </a:xfrm>
          <a:prstGeom prst="rect">
            <a:avLst/>
          </a:prstGeom>
          <a:noFill/>
        </p:spPr>
        <p:txBody>
          <a:bodyPr wrap="square" rtlCol="0">
            <a:spAutoFit/>
          </a:bodyPr>
          <a:lstStyle/>
          <a:p>
            <a:r>
              <a:rPr lang="ja-JP" altLang="en-US" sz="2200" dirty="0">
                <a:solidFill>
                  <a:schemeClr val="accent6">
                    <a:lumMod val="75000"/>
                  </a:schemeClr>
                </a:solidFill>
                <a:latin typeface="メイリオ" panose="020B0604030504040204" pitchFamily="50" charset="-128"/>
                <a:ea typeface="メイリオ" panose="020B0604030504040204" pitchFamily="50" charset="-128"/>
              </a:rPr>
              <a:t>乗客の視線を集めやすい視認性に優れた広告</a:t>
            </a:r>
            <a:endParaRPr kumimoji="1" lang="ja-JP" altLang="en-US" sz="2200" dirty="0">
              <a:solidFill>
                <a:schemeClr val="accent6">
                  <a:lumMod val="75000"/>
                </a:schemeClr>
              </a:solidFill>
              <a:latin typeface="メイリオ" panose="020B0604030504040204" pitchFamily="50" charset="-128"/>
              <a:ea typeface="メイリオ" panose="020B0604030504040204" pitchFamily="50" charset="-128"/>
            </a:endParaRPr>
          </a:p>
        </p:txBody>
      </p:sp>
      <p:sp>
        <p:nvSpPr>
          <p:cNvPr id="33" name="サブタイトル 8">
            <a:extLst>
              <a:ext uri="{FF2B5EF4-FFF2-40B4-BE49-F238E27FC236}">
                <a16:creationId xmlns:a16="http://schemas.microsoft.com/office/drawing/2014/main" id="{A131FB9B-FBB7-4C04-A5C8-00AA5A1EC8B8}"/>
              </a:ext>
            </a:extLst>
          </p:cNvPr>
          <p:cNvSpPr txBox="1">
            <a:spLocks/>
          </p:cNvSpPr>
          <p:nvPr/>
        </p:nvSpPr>
        <p:spPr bwMode="auto">
          <a:xfrm>
            <a:off x="4415416" y="6609807"/>
            <a:ext cx="5207984" cy="343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panose="020B0604020202020204" pitchFamily="34" charset="0"/>
              <a:buNone/>
              <a:defRPr kumimoji="1"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panose="020B0604020202020204" pitchFamily="34" charset="0"/>
              <a:buNone/>
              <a:defRPr kumimoji="1"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panose="020B0604020202020204" pitchFamily="34" charset="0"/>
              <a:buNone/>
              <a:defRPr kumimoji="1"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panose="020B0604020202020204" pitchFamily="34" charset="0"/>
              <a:buNone/>
              <a:defRPr kumimoji="1"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kumimoji="1"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9pPr>
          </a:lstStyle>
          <a:p>
            <a:pPr algn="l" eaLnBrk="1" hangingPunct="1">
              <a:defRPr/>
            </a:pPr>
            <a:r>
              <a:rPr lang="en-US" altLang="ja-JP" sz="900" dirty="0">
                <a:solidFill>
                  <a:schemeClr val="tx1"/>
                </a:solidFill>
                <a:latin typeface="メイリオ" panose="020B0604030504040204" pitchFamily="50" charset="-128"/>
                <a:ea typeface="メイリオ" panose="020B0604030504040204" pitchFamily="50" charset="-128"/>
              </a:rPr>
              <a:t>※</a:t>
            </a:r>
            <a:r>
              <a:rPr lang="ja-JP" altLang="en-US" sz="1000" dirty="0">
                <a:solidFill>
                  <a:schemeClr val="tx1"/>
                </a:solidFill>
                <a:latin typeface="メイリオ" panose="020B0604030504040204" pitchFamily="50" charset="-128"/>
                <a:ea typeface="メイリオ" panose="020B0604030504040204" pitchFamily="50" charset="-128"/>
              </a:rPr>
              <a:t>点検、整備、修理等により休車となる場合がございますので、予めご了承ください。</a:t>
            </a:r>
          </a:p>
        </p:txBody>
      </p:sp>
      <p:sp>
        <p:nvSpPr>
          <p:cNvPr id="34" name="サブタイトル 8">
            <a:extLst>
              <a:ext uri="{FF2B5EF4-FFF2-40B4-BE49-F238E27FC236}">
                <a16:creationId xmlns:a16="http://schemas.microsoft.com/office/drawing/2014/main" id="{5A2A0D66-85E7-4BB3-8E9D-876EAC16F633}"/>
              </a:ext>
            </a:extLst>
          </p:cNvPr>
          <p:cNvSpPr txBox="1">
            <a:spLocks/>
          </p:cNvSpPr>
          <p:nvPr/>
        </p:nvSpPr>
        <p:spPr bwMode="auto">
          <a:xfrm>
            <a:off x="478947" y="6609807"/>
            <a:ext cx="2645238" cy="343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panose="020B0604020202020204" pitchFamily="34" charset="0"/>
              <a:buNone/>
              <a:defRPr kumimoji="1"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panose="020B0604020202020204" pitchFamily="34" charset="0"/>
              <a:buNone/>
              <a:defRPr kumimoji="1"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panose="020B0604020202020204" pitchFamily="34" charset="0"/>
              <a:buNone/>
              <a:defRPr kumimoji="1"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panose="020B0604020202020204" pitchFamily="34" charset="0"/>
              <a:buNone/>
              <a:defRPr kumimoji="1"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kumimoji="1"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9pPr>
          </a:lstStyle>
          <a:p>
            <a:pPr algn="l"/>
            <a:r>
              <a:rPr lang="en-US" altLang="ja-JP" sz="900" dirty="0">
                <a:solidFill>
                  <a:schemeClr val="tx1"/>
                </a:solidFill>
                <a:latin typeface="メイリオ" panose="020B0604030504040204" pitchFamily="50" charset="-128"/>
                <a:ea typeface="メイリオ" panose="020B0604030504040204" pitchFamily="50" charset="-128"/>
              </a:rPr>
              <a:t>※</a:t>
            </a:r>
            <a:r>
              <a:rPr lang="ja-JP" altLang="en-US" sz="1000" dirty="0">
                <a:solidFill>
                  <a:schemeClr val="tx1"/>
                </a:solidFill>
                <a:latin typeface="メイリオ" panose="020B0604030504040204" pitchFamily="50" charset="-128"/>
                <a:ea typeface="メイリオ" panose="020B0604030504040204" pitchFamily="50" charset="-128"/>
              </a:rPr>
              <a:t>写真は掲出のイメージです。</a:t>
            </a:r>
          </a:p>
          <a:p>
            <a:pPr algn="l" eaLnBrk="1" hangingPunct="1">
              <a:defRPr/>
            </a:pPr>
            <a:endParaRPr lang="ja-JP" altLang="en-US" sz="1000" dirty="0">
              <a:solidFill>
                <a:schemeClr val="tx1"/>
              </a:solidFill>
              <a:latin typeface="メイリオ" panose="020B0604030504040204" pitchFamily="50" charset="-128"/>
              <a:ea typeface="メイリオ" panose="020B0604030504040204" pitchFamily="50" charset="-128"/>
            </a:endParaRPr>
          </a:p>
        </p:txBody>
      </p:sp>
      <p:pic>
        <p:nvPicPr>
          <p:cNvPr id="3" name="図 2">
            <a:extLst>
              <a:ext uri="{FF2B5EF4-FFF2-40B4-BE49-F238E27FC236}">
                <a16:creationId xmlns:a16="http://schemas.microsoft.com/office/drawing/2014/main" id="{BEE7C9D4-6A7E-48F2-9532-F97199FD02CD}"/>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30000"/>
                    </a14:imgEffect>
                  </a14:imgLayer>
                </a14:imgProps>
              </a:ext>
              <a:ext uri="{28A0092B-C50C-407E-A947-70E740481C1C}">
                <a14:useLocalDpi xmlns:a14="http://schemas.microsoft.com/office/drawing/2010/main" val="0"/>
              </a:ext>
            </a:extLst>
          </a:blip>
          <a:srcRect l="14182" t="48692" r="13525"/>
          <a:stretch/>
        </p:blipFill>
        <p:spPr>
          <a:xfrm>
            <a:off x="476044" y="4599431"/>
            <a:ext cx="3273598" cy="2012923"/>
          </a:xfrm>
          <a:prstGeom prst="rect">
            <a:avLst/>
          </a:prstGeom>
        </p:spPr>
      </p:pic>
      <p:pic>
        <p:nvPicPr>
          <p:cNvPr id="10" name="図 9">
            <a:extLst>
              <a:ext uri="{FF2B5EF4-FFF2-40B4-BE49-F238E27FC236}">
                <a16:creationId xmlns:a16="http://schemas.microsoft.com/office/drawing/2014/main" id="{C7121B31-7CC7-45E9-A65F-395909B95F58}"/>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25000"/>
                    </a14:imgEffect>
                  </a14:imgLayer>
                </a14:imgProps>
              </a:ext>
              <a:ext uri="{28A0092B-C50C-407E-A947-70E740481C1C}">
                <a14:useLocalDpi xmlns:a14="http://schemas.microsoft.com/office/drawing/2010/main" val="0"/>
              </a:ext>
            </a:extLst>
          </a:blip>
          <a:srcRect l="7902" t="46178" r="7707" b="-2256"/>
          <a:stretch/>
        </p:blipFill>
        <p:spPr>
          <a:xfrm>
            <a:off x="4265490" y="4599430"/>
            <a:ext cx="3312003" cy="2075373"/>
          </a:xfrm>
          <a:prstGeom prst="rect">
            <a:avLst/>
          </a:prstGeom>
        </p:spPr>
      </p:pic>
      <p:sp>
        <p:nvSpPr>
          <p:cNvPr id="12" name="フリーフォーム: 図形 11">
            <a:extLst>
              <a:ext uri="{FF2B5EF4-FFF2-40B4-BE49-F238E27FC236}">
                <a16:creationId xmlns:a16="http://schemas.microsoft.com/office/drawing/2014/main" id="{FED8F014-55A0-4EBD-93B3-9F3290AF673E}"/>
              </a:ext>
            </a:extLst>
          </p:cNvPr>
          <p:cNvSpPr/>
          <p:nvPr/>
        </p:nvSpPr>
        <p:spPr>
          <a:xfrm>
            <a:off x="630761" y="5917032"/>
            <a:ext cx="588285" cy="513466"/>
          </a:xfrm>
          <a:custGeom>
            <a:avLst/>
            <a:gdLst>
              <a:gd name="connsiteX0" fmla="*/ 3197 w 661821"/>
              <a:gd name="connsiteY0" fmla="*/ 0 h 620258"/>
              <a:gd name="connsiteX1" fmla="*/ 0 w 661821"/>
              <a:gd name="connsiteY1" fmla="*/ 620258 h 620258"/>
              <a:gd name="connsiteX2" fmla="*/ 661821 w 661821"/>
              <a:gd name="connsiteY2" fmla="*/ 575497 h 620258"/>
              <a:gd name="connsiteX3" fmla="*/ 633046 w 661821"/>
              <a:gd name="connsiteY3" fmla="*/ 15986 h 620258"/>
              <a:gd name="connsiteX4" fmla="*/ 3197 w 661821"/>
              <a:gd name="connsiteY4" fmla="*/ 0 h 620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821" h="620258">
                <a:moveTo>
                  <a:pt x="3197" y="0"/>
                </a:moveTo>
                <a:cubicBezTo>
                  <a:pt x="2131" y="206753"/>
                  <a:pt x="1066" y="413505"/>
                  <a:pt x="0" y="620258"/>
                </a:cubicBezTo>
                <a:lnTo>
                  <a:pt x="661821" y="575497"/>
                </a:lnTo>
                <a:lnTo>
                  <a:pt x="633046" y="15986"/>
                </a:lnTo>
                <a:lnTo>
                  <a:pt x="3197" y="0"/>
                </a:lnTo>
                <a:close/>
              </a:path>
            </a:pathLst>
          </a:custGeom>
          <a:solidFill>
            <a:srgbClr val="00B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広告</a:t>
            </a:r>
          </a:p>
        </p:txBody>
      </p:sp>
      <p:sp>
        <p:nvSpPr>
          <p:cNvPr id="15" name="フリーフォーム: 図形 14">
            <a:extLst>
              <a:ext uri="{FF2B5EF4-FFF2-40B4-BE49-F238E27FC236}">
                <a16:creationId xmlns:a16="http://schemas.microsoft.com/office/drawing/2014/main" id="{0508C41C-9AFD-46F5-B6FC-680880EEC91C}"/>
              </a:ext>
            </a:extLst>
          </p:cNvPr>
          <p:cNvSpPr/>
          <p:nvPr/>
        </p:nvSpPr>
        <p:spPr>
          <a:xfrm>
            <a:off x="3056885" y="5829784"/>
            <a:ext cx="542832" cy="513466"/>
          </a:xfrm>
          <a:custGeom>
            <a:avLst/>
            <a:gdLst>
              <a:gd name="connsiteX0" fmla="*/ 0 w 681004"/>
              <a:gd name="connsiteY0" fmla="*/ 70339 h 613863"/>
              <a:gd name="connsiteX1" fmla="*/ 6394 w 681004"/>
              <a:gd name="connsiteY1" fmla="*/ 607469 h 613863"/>
              <a:gd name="connsiteX2" fmla="*/ 681004 w 681004"/>
              <a:gd name="connsiteY2" fmla="*/ 613863 h 613863"/>
              <a:gd name="connsiteX3" fmla="*/ 639440 w 681004"/>
              <a:gd name="connsiteY3" fmla="*/ 0 h 613863"/>
              <a:gd name="connsiteX4" fmla="*/ 0 w 681004"/>
              <a:gd name="connsiteY4" fmla="*/ 70339 h 613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1004" h="613863">
                <a:moveTo>
                  <a:pt x="0" y="70339"/>
                </a:moveTo>
                <a:cubicBezTo>
                  <a:pt x="2131" y="249382"/>
                  <a:pt x="4263" y="428426"/>
                  <a:pt x="6394" y="607469"/>
                </a:cubicBezTo>
                <a:lnTo>
                  <a:pt x="681004" y="613863"/>
                </a:lnTo>
                <a:lnTo>
                  <a:pt x="639440" y="0"/>
                </a:lnTo>
                <a:lnTo>
                  <a:pt x="0" y="70339"/>
                </a:lnTo>
                <a:close/>
              </a:path>
            </a:pathLst>
          </a:custGeom>
          <a:solidFill>
            <a:srgbClr val="00B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広告</a:t>
            </a:r>
          </a:p>
        </p:txBody>
      </p:sp>
      <p:sp>
        <p:nvSpPr>
          <p:cNvPr id="16" name="フリーフォーム: 図形 15">
            <a:extLst>
              <a:ext uri="{FF2B5EF4-FFF2-40B4-BE49-F238E27FC236}">
                <a16:creationId xmlns:a16="http://schemas.microsoft.com/office/drawing/2014/main" id="{F19914A4-53D4-45F3-B801-0E12B2F4333A}"/>
              </a:ext>
            </a:extLst>
          </p:cNvPr>
          <p:cNvSpPr/>
          <p:nvPr/>
        </p:nvSpPr>
        <p:spPr>
          <a:xfrm>
            <a:off x="4449742" y="6164255"/>
            <a:ext cx="645707" cy="418866"/>
          </a:xfrm>
          <a:custGeom>
            <a:avLst/>
            <a:gdLst>
              <a:gd name="connsiteX0" fmla="*/ 15986 w 722568"/>
              <a:gd name="connsiteY0" fmla="*/ 0 h 498763"/>
              <a:gd name="connsiteX1" fmla="*/ 0 w 722568"/>
              <a:gd name="connsiteY1" fmla="*/ 498763 h 498763"/>
              <a:gd name="connsiteX2" fmla="*/ 722568 w 722568"/>
              <a:gd name="connsiteY2" fmla="*/ 498763 h 498763"/>
              <a:gd name="connsiteX3" fmla="*/ 706582 w 722568"/>
              <a:gd name="connsiteY3" fmla="*/ 22380 h 498763"/>
              <a:gd name="connsiteX4" fmla="*/ 15986 w 722568"/>
              <a:gd name="connsiteY4" fmla="*/ 0 h 498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2568" h="498763">
                <a:moveTo>
                  <a:pt x="15986" y="0"/>
                </a:moveTo>
                <a:lnTo>
                  <a:pt x="0" y="498763"/>
                </a:lnTo>
                <a:lnTo>
                  <a:pt x="722568" y="498763"/>
                </a:lnTo>
                <a:lnTo>
                  <a:pt x="706582" y="22380"/>
                </a:lnTo>
                <a:lnTo>
                  <a:pt x="15986" y="0"/>
                </a:lnTo>
                <a:close/>
              </a:path>
            </a:pathLst>
          </a:custGeom>
          <a:solidFill>
            <a:srgbClr val="00B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広告</a:t>
            </a:r>
          </a:p>
        </p:txBody>
      </p:sp>
      <p:sp>
        <p:nvSpPr>
          <p:cNvPr id="17" name="フリーフォーム: 図形 16">
            <a:extLst>
              <a:ext uri="{FF2B5EF4-FFF2-40B4-BE49-F238E27FC236}">
                <a16:creationId xmlns:a16="http://schemas.microsoft.com/office/drawing/2014/main" id="{12B96E85-C168-4A88-A4F2-9E3072A86FEF}"/>
              </a:ext>
            </a:extLst>
          </p:cNvPr>
          <p:cNvSpPr/>
          <p:nvPr/>
        </p:nvSpPr>
        <p:spPr>
          <a:xfrm>
            <a:off x="6870935" y="6121861"/>
            <a:ext cx="626511" cy="454871"/>
          </a:xfrm>
          <a:custGeom>
            <a:avLst/>
            <a:gdLst>
              <a:gd name="connsiteX0" fmla="*/ 3197 w 783315"/>
              <a:gd name="connsiteY0" fmla="*/ 79931 h 565905"/>
              <a:gd name="connsiteX1" fmla="*/ 0 w 783315"/>
              <a:gd name="connsiteY1" fmla="*/ 565905 h 565905"/>
              <a:gd name="connsiteX2" fmla="*/ 783315 w 783315"/>
              <a:gd name="connsiteY2" fmla="*/ 562708 h 565905"/>
              <a:gd name="connsiteX3" fmla="*/ 760934 w 783315"/>
              <a:gd name="connsiteY3" fmla="*/ 0 h 565905"/>
              <a:gd name="connsiteX4" fmla="*/ 3197 w 783315"/>
              <a:gd name="connsiteY4" fmla="*/ 79931 h 565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315" h="565905">
                <a:moveTo>
                  <a:pt x="3197" y="79931"/>
                </a:moveTo>
                <a:cubicBezTo>
                  <a:pt x="2131" y="241922"/>
                  <a:pt x="1066" y="403914"/>
                  <a:pt x="0" y="565905"/>
                </a:cubicBezTo>
                <a:lnTo>
                  <a:pt x="783315" y="562708"/>
                </a:lnTo>
                <a:lnTo>
                  <a:pt x="760934" y="0"/>
                </a:lnTo>
                <a:lnTo>
                  <a:pt x="3197" y="79931"/>
                </a:lnTo>
                <a:close/>
              </a:path>
            </a:pathLst>
          </a:custGeom>
          <a:solidFill>
            <a:srgbClr val="00B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700" dirty="0"/>
              <a:t>広告</a:t>
            </a:r>
          </a:p>
        </p:txBody>
      </p:sp>
      <p:sp>
        <p:nvSpPr>
          <p:cNvPr id="18" name="フリーフォーム: 図形 17">
            <a:extLst>
              <a:ext uri="{FF2B5EF4-FFF2-40B4-BE49-F238E27FC236}">
                <a16:creationId xmlns:a16="http://schemas.microsoft.com/office/drawing/2014/main" id="{406471C3-C1DC-4F6A-9AEF-E616733E9E86}"/>
              </a:ext>
            </a:extLst>
          </p:cNvPr>
          <p:cNvSpPr/>
          <p:nvPr/>
        </p:nvSpPr>
        <p:spPr>
          <a:xfrm>
            <a:off x="5428339" y="5537555"/>
            <a:ext cx="188635" cy="207818"/>
          </a:xfrm>
          <a:custGeom>
            <a:avLst/>
            <a:gdLst>
              <a:gd name="connsiteX0" fmla="*/ 0 w 188635"/>
              <a:gd name="connsiteY0" fmla="*/ 0 h 207818"/>
              <a:gd name="connsiteX1" fmla="*/ 0 w 188635"/>
              <a:gd name="connsiteY1" fmla="*/ 76733 h 207818"/>
              <a:gd name="connsiteX2" fmla="*/ 121494 w 188635"/>
              <a:gd name="connsiteY2" fmla="*/ 95916 h 207818"/>
              <a:gd name="connsiteX3" fmla="*/ 115099 w 188635"/>
              <a:gd name="connsiteY3" fmla="*/ 207818 h 207818"/>
              <a:gd name="connsiteX4" fmla="*/ 188635 w 188635"/>
              <a:gd name="connsiteY4" fmla="*/ 179043 h 207818"/>
              <a:gd name="connsiteX5" fmla="*/ 188635 w 188635"/>
              <a:gd name="connsiteY5" fmla="*/ 6394 h 207818"/>
              <a:gd name="connsiteX6" fmla="*/ 0 w 188635"/>
              <a:gd name="connsiteY6" fmla="*/ 0 h 207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635" h="207818">
                <a:moveTo>
                  <a:pt x="0" y="0"/>
                </a:moveTo>
                <a:lnTo>
                  <a:pt x="0" y="76733"/>
                </a:lnTo>
                <a:lnTo>
                  <a:pt x="121494" y="95916"/>
                </a:lnTo>
                <a:lnTo>
                  <a:pt x="115099" y="207818"/>
                </a:lnTo>
                <a:lnTo>
                  <a:pt x="188635" y="179043"/>
                </a:lnTo>
                <a:lnTo>
                  <a:pt x="188635" y="6394"/>
                </a:lnTo>
                <a:lnTo>
                  <a:pt x="0" y="0"/>
                </a:lnTo>
                <a:close/>
              </a:path>
            </a:pathLst>
          </a:custGeom>
          <a:solidFill>
            <a:srgbClr val="00B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フリーフォーム: 図形 18">
            <a:extLst>
              <a:ext uri="{FF2B5EF4-FFF2-40B4-BE49-F238E27FC236}">
                <a16:creationId xmlns:a16="http://schemas.microsoft.com/office/drawing/2014/main" id="{C9AB9E3E-E3F6-46BA-9711-C2BED0E20C83}"/>
              </a:ext>
            </a:extLst>
          </p:cNvPr>
          <p:cNvSpPr/>
          <p:nvPr/>
        </p:nvSpPr>
        <p:spPr>
          <a:xfrm>
            <a:off x="6226915" y="5525552"/>
            <a:ext cx="128435" cy="207818"/>
          </a:xfrm>
          <a:custGeom>
            <a:avLst/>
            <a:gdLst>
              <a:gd name="connsiteX0" fmla="*/ 191832 w 191832"/>
              <a:gd name="connsiteY0" fmla="*/ 0 h 204621"/>
              <a:gd name="connsiteX1" fmla="*/ 3197 w 191832"/>
              <a:gd name="connsiteY1" fmla="*/ 15986 h 204621"/>
              <a:gd name="connsiteX2" fmla="*/ 0 w 191832"/>
              <a:gd name="connsiteY2" fmla="*/ 195029 h 204621"/>
              <a:gd name="connsiteX3" fmla="*/ 83127 w 191832"/>
              <a:gd name="connsiteY3" fmla="*/ 204621 h 204621"/>
              <a:gd name="connsiteX4" fmla="*/ 79930 w 191832"/>
              <a:gd name="connsiteY4" fmla="*/ 99113 h 204621"/>
              <a:gd name="connsiteX5" fmla="*/ 191832 w 191832"/>
              <a:gd name="connsiteY5" fmla="*/ 86324 h 204621"/>
              <a:gd name="connsiteX6" fmla="*/ 191832 w 191832"/>
              <a:gd name="connsiteY6" fmla="*/ 0 h 204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832" h="204621">
                <a:moveTo>
                  <a:pt x="191832" y="0"/>
                </a:moveTo>
                <a:lnTo>
                  <a:pt x="3197" y="15986"/>
                </a:lnTo>
                <a:cubicBezTo>
                  <a:pt x="2131" y="75667"/>
                  <a:pt x="1066" y="135348"/>
                  <a:pt x="0" y="195029"/>
                </a:cubicBezTo>
                <a:lnTo>
                  <a:pt x="83127" y="204621"/>
                </a:lnTo>
                <a:cubicBezTo>
                  <a:pt x="82061" y="169452"/>
                  <a:pt x="80996" y="134282"/>
                  <a:pt x="79930" y="99113"/>
                </a:cubicBezTo>
                <a:lnTo>
                  <a:pt x="191832" y="86324"/>
                </a:lnTo>
                <a:lnTo>
                  <a:pt x="191832" y="0"/>
                </a:lnTo>
                <a:close/>
              </a:path>
            </a:pathLst>
          </a:custGeom>
          <a:solidFill>
            <a:srgbClr val="00B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3" name="直線コネクタ 22">
            <a:extLst>
              <a:ext uri="{FF2B5EF4-FFF2-40B4-BE49-F238E27FC236}">
                <a16:creationId xmlns:a16="http://schemas.microsoft.com/office/drawing/2014/main" id="{462D8363-DEC0-489B-8710-4BA0F51718F4}"/>
              </a:ext>
            </a:extLst>
          </p:cNvPr>
          <p:cNvCxnSpPr>
            <a:cxnSpLocks/>
            <a:endCxn id="28" idx="0"/>
          </p:cNvCxnSpPr>
          <p:nvPr/>
        </p:nvCxnSpPr>
        <p:spPr>
          <a:xfrm>
            <a:off x="5580503" y="5702438"/>
            <a:ext cx="323247" cy="206863"/>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34209AF5-40E1-44C7-8309-39AD2C112221}"/>
              </a:ext>
            </a:extLst>
          </p:cNvPr>
          <p:cNvCxnSpPr>
            <a:cxnSpLocks/>
            <a:stCxn id="28" idx="0"/>
          </p:cNvCxnSpPr>
          <p:nvPr/>
        </p:nvCxnSpPr>
        <p:spPr>
          <a:xfrm flipV="1">
            <a:off x="5903750" y="5711555"/>
            <a:ext cx="267237" cy="197746"/>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sp>
        <p:nvSpPr>
          <p:cNvPr id="28" name="テキスト ボックス 27">
            <a:extLst>
              <a:ext uri="{FF2B5EF4-FFF2-40B4-BE49-F238E27FC236}">
                <a16:creationId xmlns:a16="http://schemas.microsoft.com/office/drawing/2014/main" id="{E3A0766D-E3B0-484F-B698-7E44CC68EEBF}"/>
              </a:ext>
            </a:extLst>
          </p:cNvPr>
          <p:cNvSpPr txBox="1"/>
          <p:nvPr/>
        </p:nvSpPr>
        <p:spPr>
          <a:xfrm>
            <a:off x="5580584" y="5909301"/>
            <a:ext cx="646331" cy="369332"/>
          </a:xfrm>
          <a:prstGeom prst="rect">
            <a:avLst/>
          </a:prstGeom>
          <a:noFill/>
        </p:spPr>
        <p:txBody>
          <a:bodyPr wrap="none" rtlCol="0">
            <a:spAutoFit/>
          </a:bodyPr>
          <a:lstStyle/>
          <a:p>
            <a:r>
              <a:rPr kumimoji="1" lang="ja-JP" altLang="en-US" dirty="0">
                <a:solidFill>
                  <a:srgbClr val="FFFF00"/>
                </a:solidFill>
              </a:rPr>
              <a:t>広告</a:t>
            </a:r>
          </a:p>
        </p:txBody>
      </p:sp>
    </p:spTree>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4137</TotalTime>
  <Words>204</Words>
  <Application>Microsoft Office PowerPoint</Application>
  <PresentationFormat>A4 210 x 297 mm</PresentationFormat>
  <Paragraphs>35</Paragraphs>
  <Slides>1</Slides>
  <Notes>0</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1</vt:i4>
      </vt:variant>
    </vt:vector>
  </HeadingPairs>
  <TitlesOfParts>
    <vt:vector size="8" baseType="lpstr">
      <vt:lpstr>HGP創英角ｺﾞｼｯｸUB</vt:lpstr>
      <vt:lpstr>HG創英角ｺﾞｼｯｸUB</vt:lpstr>
      <vt:lpstr>メイリオ</vt:lpstr>
      <vt:lpstr>游ゴシック</vt:lpstr>
      <vt:lpstr>Arial</vt:lpstr>
      <vt:lpstr>Calibri</vt:lpstr>
      <vt:lpstr>Office テーマ</vt:lpstr>
      <vt:lpstr>PowerPoint プレゼンテーション</vt:lpstr>
    </vt:vector>
  </TitlesOfParts>
  <Company>北陸鉄道</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k.nanbu</dc:creator>
  <cp:lastModifiedBy>user</cp:lastModifiedBy>
  <cp:revision>247</cp:revision>
  <cp:lastPrinted>2025-10-23T03:35:15Z</cp:lastPrinted>
  <dcterms:created xsi:type="dcterms:W3CDTF">2011-09-30T10:37:53Z</dcterms:created>
  <dcterms:modified xsi:type="dcterms:W3CDTF">2026-04-30T04:41:31Z</dcterms:modified>
</cp:coreProperties>
</file>